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4" r:id="rId1"/>
  </p:sldMasterIdLst>
  <p:notesMasterIdLst>
    <p:notesMasterId r:id="rId28"/>
  </p:notesMasterIdLst>
  <p:sldIdLst>
    <p:sldId id="256" r:id="rId2"/>
    <p:sldId id="296" r:id="rId3"/>
    <p:sldId id="257" r:id="rId4"/>
    <p:sldId id="311" r:id="rId5"/>
    <p:sldId id="297" r:id="rId6"/>
    <p:sldId id="312" r:id="rId7"/>
    <p:sldId id="298" r:id="rId8"/>
    <p:sldId id="261" r:id="rId9"/>
    <p:sldId id="259" r:id="rId10"/>
    <p:sldId id="299" r:id="rId11"/>
    <p:sldId id="265" r:id="rId12"/>
    <p:sldId id="269" r:id="rId13"/>
    <p:sldId id="260" r:id="rId14"/>
    <p:sldId id="300" r:id="rId15"/>
    <p:sldId id="313" r:id="rId16"/>
    <p:sldId id="301" r:id="rId17"/>
    <p:sldId id="302" r:id="rId18"/>
    <p:sldId id="266" r:id="rId19"/>
    <p:sldId id="303" r:id="rId20"/>
    <p:sldId id="304" r:id="rId21"/>
    <p:sldId id="305" r:id="rId22"/>
    <p:sldId id="306" r:id="rId23"/>
    <p:sldId id="307" r:id="rId24"/>
    <p:sldId id="308" r:id="rId25"/>
    <p:sldId id="276" r:id="rId26"/>
    <p:sldId id="309" r:id="rId27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4A9947D8-0C33-F04E-ACB1-1C38D4E54575}">
          <p14:sldIdLst>
            <p14:sldId id="256"/>
            <p14:sldId id="296"/>
            <p14:sldId id="257"/>
            <p14:sldId id="311"/>
            <p14:sldId id="297"/>
            <p14:sldId id="312"/>
            <p14:sldId id="298"/>
            <p14:sldId id="261"/>
            <p14:sldId id="259"/>
            <p14:sldId id="299"/>
            <p14:sldId id="265"/>
            <p14:sldId id="269"/>
            <p14:sldId id="260"/>
            <p14:sldId id="300"/>
            <p14:sldId id="313"/>
            <p14:sldId id="301"/>
            <p14:sldId id="302"/>
            <p14:sldId id="266"/>
          </p14:sldIdLst>
        </p14:section>
        <p14:section name="Untitled Section" id="{D890A6B0-4772-844B-9A34-F9E1CB42AFFE}">
          <p14:sldIdLst>
            <p14:sldId id="303"/>
            <p14:sldId id="304"/>
            <p14:sldId id="305"/>
            <p14:sldId id="306"/>
            <p14:sldId id="307"/>
            <p14:sldId id="308"/>
            <p14:sldId id="276"/>
            <p14:sldId id="30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405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97F0293-0D4D-4955-AF92-01B3E885495C}">
  <a:tblStyle styleId="{497F0293-0D4D-4955-AF92-01B3E885495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10D73AB5-E385-4C85-9E92-D9C4DF152F51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434"/>
    <p:restoredTop sz="94615"/>
  </p:normalViewPr>
  <p:slideViewPr>
    <p:cSldViewPr snapToGrid="0" snapToObjects="1">
      <p:cViewPr varScale="1">
        <p:scale>
          <a:sx n="89" d="100"/>
          <a:sy n="89" d="100"/>
        </p:scale>
        <p:origin x="628" y="2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54dda1946d_4_27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54dda1946d_4_27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54dda1946d_4_27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54dda1946d_4_27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64303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66522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4238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54dda1946d_4_27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54dda1946d_4_27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54dda1946d_4_27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54dda1946d_4_27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5260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45532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904954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60877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702033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54dda1946d_4_27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54dda1946d_4_27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441547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121987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d44c0c1fca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Google Shape;558;gd44c0c1fca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54dda1946d_4_27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54dda1946d_4_27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87405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727673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79200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94179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54dda1946d_4_27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54dda1946d_4_27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3225" y="2205375"/>
            <a:ext cx="5257800" cy="161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800">
                <a:solidFill>
                  <a:srgbClr val="241160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3225" y="3885650"/>
            <a:ext cx="3690600" cy="4686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pic>
        <p:nvPicPr>
          <p:cNvPr id="11" name="Google Shape;11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0" y="0"/>
            <a:ext cx="4727801" cy="225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4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" name="Google Shape;119;p15"/>
          <p:cNvGrpSpPr/>
          <p:nvPr/>
        </p:nvGrpSpPr>
        <p:grpSpPr>
          <a:xfrm>
            <a:off x="0" y="4"/>
            <a:ext cx="9144004" cy="5143496"/>
            <a:chOff x="0" y="4"/>
            <a:chExt cx="9144004" cy="5143496"/>
          </a:xfrm>
        </p:grpSpPr>
        <p:pic>
          <p:nvPicPr>
            <p:cNvPr id="120" name="Google Shape;120;p15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5400000">
              <a:off x="-564975" y="1487975"/>
              <a:ext cx="4220500" cy="3090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1" name="Google Shape;121;p1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5400000">
              <a:off x="6335799" y="-429125"/>
              <a:ext cx="2379077" cy="323733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2" name="Google Shape;122;p15"/>
          <p:cNvGrpSpPr/>
          <p:nvPr/>
        </p:nvGrpSpPr>
        <p:grpSpPr>
          <a:xfrm rot="-10539848" flipH="1">
            <a:off x="6108563" y="4049075"/>
            <a:ext cx="4573901" cy="3479217"/>
            <a:chOff x="1522650" y="1117750"/>
            <a:chExt cx="4574075" cy="3479350"/>
          </a:xfrm>
        </p:grpSpPr>
        <p:sp>
          <p:nvSpPr>
            <p:cNvPr id="123" name="Google Shape;123;p15"/>
            <p:cNvSpPr/>
            <p:nvPr/>
          </p:nvSpPr>
          <p:spPr>
            <a:xfrm>
              <a:off x="2305900" y="1117750"/>
              <a:ext cx="3790825" cy="3217100"/>
            </a:xfrm>
            <a:custGeom>
              <a:avLst/>
              <a:gdLst/>
              <a:ahLst/>
              <a:cxnLst/>
              <a:rect l="l" t="t" r="r" b="b"/>
              <a:pathLst>
                <a:path w="151633" h="128684" extrusionOk="0">
                  <a:moveTo>
                    <a:pt x="59573" y="1190"/>
                  </a:moveTo>
                  <a:lnTo>
                    <a:pt x="87345" y="18391"/>
                  </a:lnTo>
                  <a:cubicBezTo>
                    <a:pt x="87254" y="18737"/>
                    <a:pt x="87376" y="19117"/>
                    <a:pt x="87682" y="19337"/>
                  </a:cubicBezTo>
                  <a:cubicBezTo>
                    <a:pt x="87712" y="19358"/>
                    <a:pt x="87742" y="19374"/>
                    <a:pt x="87773" y="19391"/>
                  </a:cubicBezTo>
                  <a:lnTo>
                    <a:pt x="73089" y="35287"/>
                  </a:lnTo>
                  <a:cubicBezTo>
                    <a:pt x="73041" y="35228"/>
                    <a:pt x="72987" y="35173"/>
                    <a:pt x="72923" y="35127"/>
                  </a:cubicBezTo>
                  <a:cubicBezTo>
                    <a:pt x="72772" y="35017"/>
                    <a:pt x="72594" y="34961"/>
                    <a:pt x="72410" y="34961"/>
                  </a:cubicBezTo>
                  <a:cubicBezTo>
                    <a:pt x="72364" y="34961"/>
                    <a:pt x="72317" y="34964"/>
                    <a:pt x="72269" y="34972"/>
                  </a:cubicBezTo>
                  <a:lnTo>
                    <a:pt x="59361" y="1513"/>
                  </a:lnTo>
                  <a:cubicBezTo>
                    <a:pt x="59397" y="1478"/>
                    <a:pt x="59435" y="1443"/>
                    <a:pt x="59466" y="1400"/>
                  </a:cubicBezTo>
                  <a:cubicBezTo>
                    <a:pt x="59513" y="1335"/>
                    <a:pt x="59546" y="1262"/>
                    <a:pt x="59573" y="1190"/>
                  </a:cubicBezTo>
                  <a:close/>
                  <a:moveTo>
                    <a:pt x="57905" y="1155"/>
                  </a:moveTo>
                  <a:cubicBezTo>
                    <a:pt x="57962" y="1330"/>
                    <a:pt x="58069" y="1490"/>
                    <a:pt x="58229" y="1604"/>
                  </a:cubicBezTo>
                  <a:cubicBezTo>
                    <a:pt x="58385" y="1716"/>
                    <a:pt x="58564" y="1770"/>
                    <a:pt x="58744" y="1770"/>
                  </a:cubicBezTo>
                  <a:cubicBezTo>
                    <a:pt x="58890" y="1770"/>
                    <a:pt x="59035" y="1731"/>
                    <a:pt x="59165" y="1661"/>
                  </a:cubicBezTo>
                  <a:lnTo>
                    <a:pt x="72044" y="35042"/>
                  </a:lnTo>
                  <a:cubicBezTo>
                    <a:pt x="71907" y="35103"/>
                    <a:pt x="71787" y="35197"/>
                    <a:pt x="71696" y="35320"/>
                  </a:cubicBezTo>
                  <a:lnTo>
                    <a:pt x="34939" y="10633"/>
                  </a:lnTo>
                  <a:cubicBezTo>
                    <a:pt x="34967" y="10533"/>
                    <a:pt x="34978" y="10431"/>
                    <a:pt x="34971" y="10330"/>
                  </a:cubicBezTo>
                  <a:lnTo>
                    <a:pt x="57905" y="1155"/>
                  </a:lnTo>
                  <a:close/>
                  <a:moveTo>
                    <a:pt x="34896" y="10886"/>
                  </a:moveTo>
                  <a:lnTo>
                    <a:pt x="71585" y="35528"/>
                  </a:lnTo>
                  <a:cubicBezTo>
                    <a:pt x="71451" y="35873"/>
                    <a:pt x="71547" y="36273"/>
                    <a:pt x="71839" y="36520"/>
                  </a:cubicBezTo>
                  <a:lnTo>
                    <a:pt x="61150" y="46075"/>
                  </a:lnTo>
                  <a:cubicBezTo>
                    <a:pt x="61131" y="46059"/>
                    <a:pt x="61114" y="46040"/>
                    <a:pt x="61092" y="46024"/>
                  </a:cubicBezTo>
                  <a:cubicBezTo>
                    <a:pt x="60938" y="45913"/>
                    <a:pt x="60760" y="45860"/>
                    <a:pt x="60583" y="45860"/>
                  </a:cubicBezTo>
                  <a:cubicBezTo>
                    <a:pt x="60438" y="45860"/>
                    <a:pt x="60294" y="45896"/>
                    <a:pt x="60165" y="45964"/>
                  </a:cubicBezTo>
                  <a:lnTo>
                    <a:pt x="34896" y="10886"/>
                  </a:lnTo>
                  <a:close/>
                  <a:moveTo>
                    <a:pt x="88012" y="19481"/>
                  </a:moveTo>
                  <a:cubicBezTo>
                    <a:pt x="88073" y="19495"/>
                    <a:pt x="88135" y="19503"/>
                    <a:pt x="88199" y="19503"/>
                  </a:cubicBezTo>
                  <a:cubicBezTo>
                    <a:pt x="88236" y="19503"/>
                    <a:pt x="88270" y="19496"/>
                    <a:pt x="88308" y="19491"/>
                  </a:cubicBezTo>
                  <a:lnTo>
                    <a:pt x="90601" y="57808"/>
                  </a:lnTo>
                  <a:cubicBezTo>
                    <a:pt x="90477" y="57828"/>
                    <a:pt x="90359" y="57878"/>
                    <a:pt x="90253" y="57948"/>
                  </a:cubicBezTo>
                  <a:lnTo>
                    <a:pt x="73040" y="36456"/>
                  </a:lnTo>
                  <a:cubicBezTo>
                    <a:pt x="73069" y="36426"/>
                    <a:pt x="73102" y="36397"/>
                    <a:pt x="73126" y="36363"/>
                  </a:cubicBezTo>
                  <a:cubicBezTo>
                    <a:pt x="73264" y="36171"/>
                    <a:pt x="73319" y="35936"/>
                    <a:pt x="73280" y="35702"/>
                  </a:cubicBezTo>
                  <a:cubicBezTo>
                    <a:pt x="73268" y="35629"/>
                    <a:pt x="73244" y="35561"/>
                    <a:pt x="73216" y="35494"/>
                  </a:cubicBezTo>
                  <a:lnTo>
                    <a:pt x="88012" y="19481"/>
                  </a:lnTo>
                  <a:close/>
                  <a:moveTo>
                    <a:pt x="88769" y="19295"/>
                  </a:moveTo>
                  <a:lnTo>
                    <a:pt x="121569" y="41232"/>
                  </a:lnTo>
                  <a:cubicBezTo>
                    <a:pt x="121516" y="41429"/>
                    <a:pt x="121532" y="41636"/>
                    <a:pt x="121612" y="41820"/>
                  </a:cubicBezTo>
                  <a:lnTo>
                    <a:pt x="91516" y="58252"/>
                  </a:lnTo>
                  <a:cubicBezTo>
                    <a:pt x="91455" y="58141"/>
                    <a:pt x="91371" y="58040"/>
                    <a:pt x="91261" y="57962"/>
                  </a:cubicBezTo>
                  <a:cubicBezTo>
                    <a:pt x="91131" y="57868"/>
                    <a:pt x="90984" y="57820"/>
                    <a:pt x="90835" y="57804"/>
                  </a:cubicBezTo>
                  <a:lnTo>
                    <a:pt x="88539" y="19431"/>
                  </a:lnTo>
                  <a:cubicBezTo>
                    <a:pt x="88621" y="19396"/>
                    <a:pt x="88699" y="19354"/>
                    <a:pt x="88769" y="19295"/>
                  </a:cubicBezTo>
                  <a:close/>
                  <a:moveTo>
                    <a:pt x="72858" y="36603"/>
                  </a:moveTo>
                  <a:lnTo>
                    <a:pt x="90079" y="58104"/>
                  </a:lnTo>
                  <a:cubicBezTo>
                    <a:pt x="90062" y="58125"/>
                    <a:pt x="90041" y="58144"/>
                    <a:pt x="90025" y="58165"/>
                  </a:cubicBezTo>
                  <a:cubicBezTo>
                    <a:pt x="89989" y="58216"/>
                    <a:pt x="89960" y="58268"/>
                    <a:pt x="89936" y="58323"/>
                  </a:cubicBezTo>
                  <a:lnTo>
                    <a:pt x="61457" y="46818"/>
                  </a:lnTo>
                  <a:cubicBezTo>
                    <a:pt x="61473" y="46617"/>
                    <a:pt x="61422" y="46416"/>
                    <a:pt x="61307" y="46247"/>
                  </a:cubicBezTo>
                  <a:lnTo>
                    <a:pt x="72044" y="36651"/>
                  </a:lnTo>
                  <a:cubicBezTo>
                    <a:pt x="72160" y="36702"/>
                    <a:pt x="72283" y="36731"/>
                    <a:pt x="72406" y="36731"/>
                  </a:cubicBezTo>
                  <a:cubicBezTo>
                    <a:pt x="72565" y="36731"/>
                    <a:pt x="72719" y="36684"/>
                    <a:pt x="72858" y="36603"/>
                  </a:cubicBezTo>
                  <a:close/>
                  <a:moveTo>
                    <a:pt x="29406" y="22188"/>
                  </a:moveTo>
                  <a:lnTo>
                    <a:pt x="59857" y="46227"/>
                  </a:lnTo>
                  <a:cubicBezTo>
                    <a:pt x="59573" y="46625"/>
                    <a:pt x="59665" y="47178"/>
                    <a:pt x="60061" y="47462"/>
                  </a:cubicBezTo>
                  <a:cubicBezTo>
                    <a:pt x="60098" y="47488"/>
                    <a:pt x="60135" y="47509"/>
                    <a:pt x="60173" y="47529"/>
                  </a:cubicBezTo>
                  <a:lnTo>
                    <a:pt x="58655" y="58545"/>
                  </a:lnTo>
                  <a:cubicBezTo>
                    <a:pt x="58595" y="58532"/>
                    <a:pt x="58534" y="58525"/>
                    <a:pt x="58473" y="58525"/>
                  </a:cubicBezTo>
                  <a:cubicBezTo>
                    <a:pt x="58354" y="58525"/>
                    <a:pt x="58236" y="58550"/>
                    <a:pt x="58125" y="58596"/>
                  </a:cubicBezTo>
                  <a:lnTo>
                    <a:pt x="29406" y="22188"/>
                  </a:lnTo>
                  <a:close/>
                  <a:moveTo>
                    <a:pt x="16326" y="26247"/>
                  </a:moveTo>
                  <a:lnTo>
                    <a:pt x="57750" y="58893"/>
                  </a:lnTo>
                  <a:cubicBezTo>
                    <a:pt x="57750" y="58894"/>
                    <a:pt x="57749" y="58894"/>
                    <a:pt x="57748" y="58895"/>
                  </a:cubicBezTo>
                  <a:cubicBezTo>
                    <a:pt x="57632" y="59054"/>
                    <a:pt x="57582" y="59240"/>
                    <a:pt x="57584" y="59421"/>
                  </a:cubicBezTo>
                  <a:lnTo>
                    <a:pt x="33209" y="61477"/>
                  </a:lnTo>
                  <a:cubicBezTo>
                    <a:pt x="33171" y="61253"/>
                    <a:pt x="33049" y="61044"/>
                    <a:pt x="32851" y="60900"/>
                  </a:cubicBezTo>
                  <a:cubicBezTo>
                    <a:pt x="32696" y="60788"/>
                    <a:pt x="32515" y="60735"/>
                    <a:pt x="32336" y="60735"/>
                  </a:cubicBezTo>
                  <a:cubicBezTo>
                    <a:pt x="32231" y="60735"/>
                    <a:pt x="32126" y="60753"/>
                    <a:pt x="32028" y="60789"/>
                  </a:cubicBezTo>
                  <a:lnTo>
                    <a:pt x="16086" y="26436"/>
                  </a:lnTo>
                  <a:cubicBezTo>
                    <a:pt x="16176" y="26387"/>
                    <a:pt x="16257" y="26325"/>
                    <a:pt x="16326" y="26247"/>
                  </a:cubicBezTo>
                  <a:close/>
                  <a:moveTo>
                    <a:pt x="57622" y="59652"/>
                  </a:moveTo>
                  <a:cubicBezTo>
                    <a:pt x="57674" y="59839"/>
                    <a:pt x="57783" y="60008"/>
                    <a:pt x="57952" y="60129"/>
                  </a:cubicBezTo>
                  <a:cubicBezTo>
                    <a:pt x="58054" y="60201"/>
                    <a:pt x="58165" y="60247"/>
                    <a:pt x="58279" y="60272"/>
                  </a:cubicBezTo>
                  <a:lnTo>
                    <a:pt x="55785" y="68604"/>
                  </a:lnTo>
                  <a:cubicBezTo>
                    <a:pt x="55759" y="68602"/>
                    <a:pt x="55732" y="68601"/>
                    <a:pt x="55705" y="68601"/>
                  </a:cubicBezTo>
                  <a:cubicBezTo>
                    <a:pt x="55430" y="68601"/>
                    <a:pt x="55160" y="68726"/>
                    <a:pt x="54987" y="68966"/>
                  </a:cubicBezTo>
                  <a:cubicBezTo>
                    <a:pt x="54939" y="69034"/>
                    <a:pt x="54905" y="69108"/>
                    <a:pt x="54878" y="69182"/>
                  </a:cubicBezTo>
                  <a:lnTo>
                    <a:pt x="33192" y="61843"/>
                  </a:lnTo>
                  <a:cubicBezTo>
                    <a:pt x="33203" y="61799"/>
                    <a:pt x="33210" y="61755"/>
                    <a:pt x="33214" y="61709"/>
                  </a:cubicBezTo>
                  <a:lnTo>
                    <a:pt x="57622" y="59652"/>
                  </a:lnTo>
                  <a:close/>
                  <a:moveTo>
                    <a:pt x="61404" y="47049"/>
                  </a:moveTo>
                  <a:lnTo>
                    <a:pt x="89872" y="58550"/>
                  </a:lnTo>
                  <a:cubicBezTo>
                    <a:pt x="89825" y="58868"/>
                    <a:pt x="89949" y="59201"/>
                    <a:pt x="90228" y="59401"/>
                  </a:cubicBezTo>
                  <a:cubicBezTo>
                    <a:pt x="90327" y="59471"/>
                    <a:pt x="90435" y="59515"/>
                    <a:pt x="90546" y="59541"/>
                  </a:cubicBezTo>
                  <a:lnTo>
                    <a:pt x="88027" y="76730"/>
                  </a:lnTo>
                  <a:cubicBezTo>
                    <a:pt x="88011" y="76729"/>
                    <a:pt x="87994" y="76729"/>
                    <a:pt x="87977" y="76729"/>
                  </a:cubicBezTo>
                  <a:cubicBezTo>
                    <a:pt x="87931" y="76729"/>
                    <a:pt x="87884" y="76732"/>
                    <a:pt x="87837" y="76740"/>
                  </a:cubicBezTo>
                  <a:cubicBezTo>
                    <a:pt x="87715" y="76760"/>
                    <a:pt x="87603" y="76805"/>
                    <a:pt x="87501" y="76869"/>
                  </a:cubicBezTo>
                  <a:lnTo>
                    <a:pt x="61265" y="47294"/>
                  </a:lnTo>
                  <a:cubicBezTo>
                    <a:pt x="61275" y="47282"/>
                    <a:pt x="61288" y="47273"/>
                    <a:pt x="61297" y="47259"/>
                  </a:cubicBezTo>
                  <a:cubicBezTo>
                    <a:pt x="61344" y="47194"/>
                    <a:pt x="61377" y="47123"/>
                    <a:pt x="61404" y="47049"/>
                  </a:cubicBezTo>
                  <a:close/>
                  <a:moveTo>
                    <a:pt x="61096" y="47455"/>
                  </a:moveTo>
                  <a:lnTo>
                    <a:pt x="87328" y="77024"/>
                  </a:lnTo>
                  <a:cubicBezTo>
                    <a:pt x="87322" y="77033"/>
                    <a:pt x="87314" y="77039"/>
                    <a:pt x="87308" y="77047"/>
                  </a:cubicBezTo>
                  <a:lnTo>
                    <a:pt x="59297" y="59712"/>
                  </a:lnTo>
                  <a:cubicBezTo>
                    <a:pt x="59429" y="59348"/>
                    <a:pt x="59315" y="58926"/>
                    <a:pt x="58985" y="58689"/>
                  </a:cubicBezTo>
                  <a:cubicBezTo>
                    <a:pt x="58952" y="58665"/>
                    <a:pt x="58916" y="58648"/>
                    <a:pt x="58882" y="58628"/>
                  </a:cubicBezTo>
                  <a:lnTo>
                    <a:pt x="60400" y="47607"/>
                  </a:lnTo>
                  <a:cubicBezTo>
                    <a:pt x="60459" y="47619"/>
                    <a:pt x="60519" y="47627"/>
                    <a:pt x="60578" y="47627"/>
                  </a:cubicBezTo>
                  <a:cubicBezTo>
                    <a:pt x="60762" y="47627"/>
                    <a:pt x="60943" y="47564"/>
                    <a:pt x="61096" y="47455"/>
                  </a:cubicBezTo>
                  <a:close/>
                  <a:moveTo>
                    <a:pt x="59189" y="59922"/>
                  </a:moveTo>
                  <a:lnTo>
                    <a:pt x="87178" y="77244"/>
                  </a:lnTo>
                  <a:cubicBezTo>
                    <a:pt x="87172" y="77259"/>
                    <a:pt x="87166" y="77275"/>
                    <a:pt x="87161" y="77291"/>
                  </a:cubicBezTo>
                  <a:lnTo>
                    <a:pt x="56571" y="69673"/>
                  </a:lnTo>
                  <a:cubicBezTo>
                    <a:pt x="56646" y="69338"/>
                    <a:pt x="56520" y="68976"/>
                    <a:pt x="56224" y="68763"/>
                  </a:cubicBezTo>
                  <a:cubicBezTo>
                    <a:pt x="56157" y="68717"/>
                    <a:pt x="56087" y="68682"/>
                    <a:pt x="56015" y="68656"/>
                  </a:cubicBezTo>
                  <a:lnTo>
                    <a:pt x="58519" y="60290"/>
                  </a:lnTo>
                  <a:cubicBezTo>
                    <a:pt x="58777" y="60275"/>
                    <a:pt x="59025" y="60152"/>
                    <a:pt x="59188" y="59926"/>
                  </a:cubicBezTo>
                  <a:cubicBezTo>
                    <a:pt x="59189" y="59924"/>
                    <a:pt x="59189" y="59923"/>
                    <a:pt x="59189" y="59922"/>
                  </a:cubicBezTo>
                  <a:close/>
                  <a:moveTo>
                    <a:pt x="6382" y="54567"/>
                  </a:moveTo>
                  <a:lnTo>
                    <a:pt x="31456" y="61554"/>
                  </a:lnTo>
                  <a:cubicBezTo>
                    <a:pt x="31440" y="61772"/>
                    <a:pt x="31506" y="61990"/>
                    <a:pt x="31643" y="62166"/>
                  </a:cubicBezTo>
                  <a:lnTo>
                    <a:pt x="15546" y="78173"/>
                  </a:lnTo>
                  <a:cubicBezTo>
                    <a:pt x="15506" y="78130"/>
                    <a:pt x="15461" y="78092"/>
                    <a:pt x="15414" y="78055"/>
                  </a:cubicBezTo>
                  <a:cubicBezTo>
                    <a:pt x="15260" y="77944"/>
                    <a:pt x="15081" y="77892"/>
                    <a:pt x="14905" y="77892"/>
                  </a:cubicBezTo>
                  <a:cubicBezTo>
                    <a:pt x="14826" y="77892"/>
                    <a:pt x="14747" y="77902"/>
                    <a:pt x="14671" y="77923"/>
                  </a:cubicBezTo>
                  <a:lnTo>
                    <a:pt x="6061" y="55104"/>
                  </a:lnTo>
                  <a:cubicBezTo>
                    <a:pt x="6125" y="55054"/>
                    <a:pt x="6183" y="54997"/>
                    <a:pt x="6233" y="54928"/>
                  </a:cubicBezTo>
                  <a:cubicBezTo>
                    <a:pt x="6313" y="54818"/>
                    <a:pt x="6360" y="54692"/>
                    <a:pt x="6382" y="54567"/>
                  </a:cubicBezTo>
                  <a:close/>
                  <a:moveTo>
                    <a:pt x="91099" y="59489"/>
                  </a:moveTo>
                  <a:lnTo>
                    <a:pt x="104457" y="79682"/>
                  </a:lnTo>
                  <a:cubicBezTo>
                    <a:pt x="104363" y="79741"/>
                    <a:pt x="104277" y="79819"/>
                    <a:pt x="104210" y="79913"/>
                  </a:cubicBezTo>
                  <a:cubicBezTo>
                    <a:pt x="104146" y="80003"/>
                    <a:pt x="104103" y="80102"/>
                    <a:pt x="104076" y="80204"/>
                  </a:cubicBezTo>
                  <a:lnTo>
                    <a:pt x="88866" y="77650"/>
                  </a:lnTo>
                  <a:cubicBezTo>
                    <a:pt x="88877" y="77362"/>
                    <a:pt x="88749" y="77075"/>
                    <a:pt x="88499" y="76896"/>
                  </a:cubicBezTo>
                  <a:cubicBezTo>
                    <a:pt x="88425" y="76842"/>
                    <a:pt x="88344" y="76806"/>
                    <a:pt x="88260" y="76778"/>
                  </a:cubicBezTo>
                  <a:lnTo>
                    <a:pt x="90783" y="59563"/>
                  </a:lnTo>
                  <a:cubicBezTo>
                    <a:pt x="90892" y="59558"/>
                    <a:pt x="90999" y="59534"/>
                    <a:pt x="91099" y="59489"/>
                  </a:cubicBezTo>
                  <a:close/>
                  <a:moveTo>
                    <a:pt x="33100" y="62061"/>
                  </a:moveTo>
                  <a:lnTo>
                    <a:pt x="54828" y="69413"/>
                  </a:lnTo>
                  <a:cubicBezTo>
                    <a:pt x="54804" y="69712"/>
                    <a:pt x="54931" y="70016"/>
                    <a:pt x="55192" y="70201"/>
                  </a:cubicBezTo>
                  <a:cubicBezTo>
                    <a:pt x="55275" y="70262"/>
                    <a:pt x="55369" y="70305"/>
                    <a:pt x="55466" y="70333"/>
                  </a:cubicBezTo>
                  <a:lnTo>
                    <a:pt x="54144" y="97291"/>
                  </a:lnTo>
                  <a:cubicBezTo>
                    <a:pt x="54112" y="97293"/>
                    <a:pt x="54080" y="97293"/>
                    <a:pt x="54049" y="97298"/>
                  </a:cubicBezTo>
                  <a:cubicBezTo>
                    <a:pt x="53964" y="97313"/>
                    <a:pt x="53885" y="97342"/>
                    <a:pt x="53809" y="97378"/>
                  </a:cubicBezTo>
                  <a:lnTo>
                    <a:pt x="32845" y="62338"/>
                  </a:lnTo>
                  <a:cubicBezTo>
                    <a:pt x="32924" y="62281"/>
                    <a:pt x="32998" y="62217"/>
                    <a:pt x="33057" y="62136"/>
                  </a:cubicBezTo>
                  <a:cubicBezTo>
                    <a:pt x="33074" y="62112"/>
                    <a:pt x="33085" y="62086"/>
                    <a:pt x="33100" y="62061"/>
                  </a:cubicBezTo>
                  <a:close/>
                  <a:moveTo>
                    <a:pt x="56487" y="69893"/>
                  </a:moveTo>
                  <a:lnTo>
                    <a:pt x="87105" y="77517"/>
                  </a:lnTo>
                  <a:cubicBezTo>
                    <a:pt x="87088" y="77681"/>
                    <a:pt x="87116" y="77843"/>
                    <a:pt x="87186" y="77992"/>
                  </a:cubicBezTo>
                  <a:lnTo>
                    <a:pt x="54942" y="97700"/>
                  </a:lnTo>
                  <a:cubicBezTo>
                    <a:pt x="54883" y="97604"/>
                    <a:pt x="54803" y="97519"/>
                    <a:pt x="54708" y="97452"/>
                  </a:cubicBezTo>
                  <a:cubicBezTo>
                    <a:pt x="54609" y="97379"/>
                    <a:pt x="54496" y="97331"/>
                    <a:pt x="54379" y="97305"/>
                  </a:cubicBezTo>
                  <a:lnTo>
                    <a:pt x="55700" y="70367"/>
                  </a:lnTo>
                  <a:lnTo>
                    <a:pt x="55705" y="70367"/>
                  </a:lnTo>
                  <a:cubicBezTo>
                    <a:pt x="55753" y="70367"/>
                    <a:pt x="55802" y="70364"/>
                    <a:pt x="55850" y="70355"/>
                  </a:cubicBezTo>
                  <a:cubicBezTo>
                    <a:pt x="56084" y="70317"/>
                    <a:pt x="56287" y="70190"/>
                    <a:pt x="56427" y="69997"/>
                  </a:cubicBezTo>
                  <a:cubicBezTo>
                    <a:pt x="56450" y="69964"/>
                    <a:pt x="56468" y="69927"/>
                    <a:pt x="56487" y="69893"/>
                  </a:cubicBezTo>
                  <a:close/>
                  <a:moveTo>
                    <a:pt x="31811" y="62331"/>
                  </a:moveTo>
                  <a:cubicBezTo>
                    <a:pt x="31814" y="62333"/>
                    <a:pt x="31817" y="62338"/>
                    <a:pt x="31821" y="62340"/>
                  </a:cubicBezTo>
                  <a:cubicBezTo>
                    <a:pt x="31978" y="62452"/>
                    <a:pt x="32156" y="62506"/>
                    <a:pt x="32336" y="62506"/>
                  </a:cubicBezTo>
                  <a:cubicBezTo>
                    <a:pt x="32439" y="62506"/>
                    <a:pt x="32539" y="62482"/>
                    <a:pt x="32636" y="62447"/>
                  </a:cubicBezTo>
                  <a:lnTo>
                    <a:pt x="53611" y="97508"/>
                  </a:lnTo>
                  <a:cubicBezTo>
                    <a:pt x="53561" y="97551"/>
                    <a:pt x="53513" y="97602"/>
                    <a:pt x="53473" y="97657"/>
                  </a:cubicBezTo>
                  <a:cubicBezTo>
                    <a:pt x="53449" y="97691"/>
                    <a:pt x="53432" y="97726"/>
                    <a:pt x="53414" y="97761"/>
                  </a:cubicBezTo>
                  <a:lnTo>
                    <a:pt x="15678" y="79186"/>
                  </a:lnTo>
                  <a:cubicBezTo>
                    <a:pt x="15816" y="78926"/>
                    <a:pt x="15811" y="78622"/>
                    <a:pt x="15682" y="78371"/>
                  </a:cubicBezTo>
                  <a:lnTo>
                    <a:pt x="31811" y="62331"/>
                  </a:lnTo>
                  <a:close/>
                  <a:moveTo>
                    <a:pt x="1615" y="71499"/>
                  </a:moveTo>
                  <a:lnTo>
                    <a:pt x="14037" y="78573"/>
                  </a:lnTo>
                  <a:cubicBezTo>
                    <a:pt x="13958" y="78911"/>
                    <a:pt x="14084" y="79279"/>
                    <a:pt x="14383" y="79494"/>
                  </a:cubicBezTo>
                  <a:cubicBezTo>
                    <a:pt x="14539" y="79606"/>
                    <a:pt x="14719" y="79660"/>
                    <a:pt x="14898" y="79660"/>
                  </a:cubicBezTo>
                  <a:cubicBezTo>
                    <a:pt x="15136" y="79660"/>
                    <a:pt x="15368" y="79558"/>
                    <a:pt x="15538" y="79377"/>
                  </a:cubicBezTo>
                  <a:lnTo>
                    <a:pt x="53328" y="97978"/>
                  </a:lnTo>
                  <a:cubicBezTo>
                    <a:pt x="53297" y="98118"/>
                    <a:pt x="53305" y="98265"/>
                    <a:pt x="53342" y="98402"/>
                  </a:cubicBezTo>
                  <a:lnTo>
                    <a:pt x="44172" y="100939"/>
                  </a:lnTo>
                  <a:cubicBezTo>
                    <a:pt x="44109" y="100823"/>
                    <a:pt x="44023" y="100722"/>
                    <a:pt x="43914" y="100644"/>
                  </a:cubicBezTo>
                  <a:cubicBezTo>
                    <a:pt x="43762" y="100534"/>
                    <a:pt x="43583" y="100477"/>
                    <a:pt x="43400" y="100477"/>
                  </a:cubicBezTo>
                  <a:cubicBezTo>
                    <a:pt x="43351" y="100477"/>
                    <a:pt x="43302" y="100481"/>
                    <a:pt x="43253" y="100489"/>
                  </a:cubicBezTo>
                  <a:cubicBezTo>
                    <a:pt x="43020" y="100528"/>
                    <a:pt x="42817" y="100655"/>
                    <a:pt x="42677" y="100848"/>
                  </a:cubicBezTo>
                  <a:cubicBezTo>
                    <a:pt x="42516" y="101072"/>
                    <a:pt x="42479" y="101346"/>
                    <a:pt x="42546" y="101594"/>
                  </a:cubicBezTo>
                  <a:lnTo>
                    <a:pt x="31935" y="108097"/>
                  </a:lnTo>
                  <a:cubicBezTo>
                    <a:pt x="31872" y="107978"/>
                    <a:pt x="31783" y="107872"/>
                    <a:pt x="31671" y="107790"/>
                  </a:cubicBezTo>
                  <a:cubicBezTo>
                    <a:pt x="31516" y="107679"/>
                    <a:pt x="31337" y="107626"/>
                    <a:pt x="31160" y="107626"/>
                  </a:cubicBezTo>
                  <a:cubicBezTo>
                    <a:pt x="30986" y="107626"/>
                    <a:pt x="30812" y="107678"/>
                    <a:pt x="30664" y="107776"/>
                  </a:cubicBezTo>
                  <a:lnTo>
                    <a:pt x="1598" y="71519"/>
                  </a:lnTo>
                  <a:cubicBezTo>
                    <a:pt x="1603" y="71511"/>
                    <a:pt x="1609" y="71506"/>
                    <a:pt x="1615" y="71499"/>
                  </a:cubicBezTo>
                  <a:close/>
                  <a:moveTo>
                    <a:pt x="87314" y="78191"/>
                  </a:moveTo>
                  <a:cubicBezTo>
                    <a:pt x="87360" y="78243"/>
                    <a:pt x="87409" y="78293"/>
                    <a:pt x="87467" y="78334"/>
                  </a:cubicBezTo>
                  <a:cubicBezTo>
                    <a:pt x="87623" y="78447"/>
                    <a:pt x="87803" y="78500"/>
                    <a:pt x="87981" y="78500"/>
                  </a:cubicBezTo>
                  <a:cubicBezTo>
                    <a:pt x="88023" y="78500"/>
                    <a:pt x="88063" y="78493"/>
                    <a:pt x="88103" y="78485"/>
                  </a:cubicBezTo>
                  <a:lnTo>
                    <a:pt x="95457" y="108915"/>
                  </a:lnTo>
                  <a:cubicBezTo>
                    <a:pt x="95228" y="108955"/>
                    <a:pt x="95026" y="109080"/>
                    <a:pt x="94890" y="109271"/>
                  </a:cubicBezTo>
                  <a:cubicBezTo>
                    <a:pt x="94886" y="109276"/>
                    <a:pt x="94884" y="109281"/>
                    <a:pt x="94880" y="109287"/>
                  </a:cubicBezTo>
                  <a:lnTo>
                    <a:pt x="55049" y="98390"/>
                  </a:lnTo>
                  <a:cubicBezTo>
                    <a:pt x="55079" y="98272"/>
                    <a:pt x="55087" y="98149"/>
                    <a:pt x="55066" y="98026"/>
                  </a:cubicBezTo>
                  <a:cubicBezTo>
                    <a:pt x="55060" y="97989"/>
                    <a:pt x="55048" y="97954"/>
                    <a:pt x="55038" y="97917"/>
                  </a:cubicBezTo>
                  <a:lnTo>
                    <a:pt x="87314" y="78191"/>
                  </a:lnTo>
                  <a:close/>
                  <a:moveTo>
                    <a:pt x="42637" y="101815"/>
                  </a:moveTo>
                  <a:cubicBezTo>
                    <a:pt x="42697" y="101917"/>
                    <a:pt x="42779" y="102009"/>
                    <a:pt x="42882" y="102083"/>
                  </a:cubicBezTo>
                  <a:cubicBezTo>
                    <a:pt x="43034" y="102192"/>
                    <a:pt x="43212" y="102249"/>
                    <a:pt x="43395" y="102249"/>
                  </a:cubicBezTo>
                  <a:cubicBezTo>
                    <a:pt x="43443" y="102249"/>
                    <a:pt x="43493" y="102245"/>
                    <a:pt x="43541" y="102237"/>
                  </a:cubicBezTo>
                  <a:cubicBezTo>
                    <a:pt x="43588" y="102229"/>
                    <a:pt x="43633" y="102216"/>
                    <a:pt x="43679" y="102201"/>
                  </a:cubicBezTo>
                  <a:lnTo>
                    <a:pt x="55444" y="118817"/>
                  </a:lnTo>
                  <a:cubicBezTo>
                    <a:pt x="55361" y="118874"/>
                    <a:pt x="55285" y="118944"/>
                    <a:pt x="55225" y="119027"/>
                  </a:cubicBezTo>
                  <a:cubicBezTo>
                    <a:pt x="55134" y="119155"/>
                    <a:pt x="55081" y="119302"/>
                    <a:pt x="55066" y="119454"/>
                  </a:cubicBezTo>
                  <a:lnTo>
                    <a:pt x="38399" y="118443"/>
                  </a:lnTo>
                  <a:lnTo>
                    <a:pt x="31738" y="109173"/>
                  </a:lnTo>
                  <a:cubicBezTo>
                    <a:pt x="31789" y="109128"/>
                    <a:pt x="31835" y="109080"/>
                    <a:pt x="31876" y="109025"/>
                  </a:cubicBezTo>
                  <a:cubicBezTo>
                    <a:pt x="32014" y="108832"/>
                    <a:pt x="32069" y="108598"/>
                    <a:pt x="32030" y="108364"/>
                  </a:cubicBezTo>
                  <a:cubicBezTo>
                    <a:pt x="32027" y="108350"/>
                    <a:pt x="32021" y="108336"/>
                    <a:pt x="32017" y="108321"/>
                  </a:cubicBezTo>
                  <a:lnTo>
                    <a:pt x="42637" y="101815"/>
                  </a:lnTo>
                  <a:close/>
                  <a:moveTo>
                    <a:pt x="54958" y="98612"/>
                  </a:moveTo>
                  <a:lnTo>
                    <a:pt x="94775" y="109505"/>
                  </a:lnTo>
                  <a:cubicBezTo>
                    <a:pt x="94674" y="109802"/>
                    <a:pt x="94737" y="110137"/>
                    <a:pt x="94949" y="110374"/>
                  </a:cubicBezTo>
                  <a:lnTo>
                    <a:pt x="79975" y="127087"/>
                  </a:lnTo>
                  <a:cubicBezTo>
                    <a:pt x="79970" y="127084"/>
                    <a:pt x="79968" y="127081"/>
                    <a:pt x="79965" y="127079"/>
                  </a:cubicBezTo>
                  <a:cubicBezTo>
                    <a:pt x="79813" y="126970"/>
                    <a:pt x="79634" y="126913"/>
                    <a:pt x="79451" y="126913"/>
                  </a:cubicBezTo>
                  <a:cubicBezTo>
                    <a:pt x="79403" y="126913"/>
                    <a:pt x="79354" y="126917"/>
                    <a:pt x="79305" y="126925"/>
                  </a:cubicBezTo>
                  <a:cubicBezTo>
                    <a:pt x="79089" y="126960"/>
                    <a:pt x="78902" y="127074"/>
                    <a:pt x="78766" y="127242"/>
                  </a:cubicBezTo>
                  <a:lnTo>
                    <a:pt x="44129" y="101861"/>
                  </a:lnTo>
                  <a:cubicBezTo>
                    <a:pt x="44257" y="101672"/>
                    <a:pt x="44310" y="101447"/>
                    <a:pt x="44272" y="101221"/>
                  </a:cubicBezTo>
                  <a:cubicBezTo>
                    <a:pt x="44268" y="101201"/>
                    <a:pt x="44262" y="101182"/>
                    <a:pt x="44256" y="101162"/>
                  </a:cubicBezTo>
                  <a:lnTo>
                    <a:pt x="53432" y="98624"/>
                  </a:lnTo>
                  <a:cubicBezTo>
                    <a:pt x="53492" y="98727"/>
                    <a:pt x="53573" y="98820"/>
                    <a:pt x="53678" y="98895"/>
                  </a:cubicBezTo>
                  <a:cubicBezTo>
                    <a:pt x="53834" y="99007"/>
                    <a:pt x="54013" y="99061"/>
                    <a:pt x="54193" y="99061"/>
                  </a:cubicBezTo>
                  <a:cubicBezTo>
                    <a:pt x="54468" y="99061"/>
                    <a:pt x="54740" y="98932"/>
                    <a:pt x="54914" y="98692"/>
                  </a:cubicBezTo>
                  <a:cubicBezTo>
                    <a:pt x="54931" y="98666"/>
                    <a:pt x="54943" y="98639"/>
                    <a:pt x="54958" y="98612"/>
                  </a:cubicBezTo>
                  <a:close/>
                  <a:moveTo>
                    <a:pt x="58749" y="0"/>
                  </a:moveTo>
                  <a:cubicBezTo>
                    <a:pt x="58700" y="0"/>
                    <a:pt x="58651" y="4"/>
                    <a:pt x="58601" y="13"/>
                  </a:cubicBezTo>
                  <a:cubicBezTo>
                    <a:pt x="58368" y="51"/>
                    <a:pt x="58165" y="178"/>
                    <a:pt x="58026" y="371"/>
                  </a:cubicBezTo>
                  <a:cubicBezTo>
                    <a:pt x="57906" y="537"/>
                    <a:pt x="57857" y="730"/>
                    <a:pt x="57863" y="922"/>
                  </a:cubicBezTo>
                  <a:lnTo>
                    <a:pt x="34925" y="10097"/>
                  </a:lnTo>
                  <a:cubicBezTo>
                    <a:pt x="34868" y="9931"/>
                    <a:pt x="34761" y="9780"/>
                    <a:pt x="34608" y="9669"/>
                  </a:cubicBezTo>
                  <a:cubicBezTo>
                    <a:pt x="34451" y="9557"/>
                    <a:pt x="34271" y="9503"/>
                    <a:pt x="34092" y="9503"/>
                  </a:cubicBezTo>
                  <a:cubicBezTo>
                    <a:pt x="33816" y="9503"/>
                    <a:pt x="33545" y="9631"/>
                    <a:pt x="33372" y="9872"/>
                  </a:cubicBezTo>
                  <a:cubicBezTo>
                    <a:pt x="33234" y="10064"/>
                    <a:pt x="33180" y="10299"/>
                    <a:pt x="33218" y="10533"/>
                  </a:cubicBezTo>
                  <a:cubicBezTo>
                    <a:pt x="33257" y="10766"/>
                    <a:pt x="33384" y="10969"/>
                    <a:pt x="33577" y="11108"/>
                  </a:cubicBezTo>
                  <a:cubicBezTo>
                    <a:pt x="33733" y="11221"/>
                    <a:pt x="33912" y="11274"/>
                    <a:pt x="34091" y="11274"/>
                  </a:cubicBezTo>
                  <a:cubicBezTo>
                    <a:pt x="34316" y="11274"/>
                    <a:pt x="34535" y="11185"/>
                    <a:pt x="34704" y="11023"/>
                  </a:cubicBezTo>
                  <a:lnTo>
                    <a:pt x="59844" y="45919"/>
                  </a:lnTo>
                  <a:lnTo>
                    <a:pt x="59844" y="45919"/>
                  </a:lnTo>
                  <a:lnTo>
                    <a:pt x="29110" y="21654"/>
                  </a:lnTo>
                  <a:cubicBezTo>
                    <a:pt x="29111" y="21652"/>
                    <a:pt x="29113" y="21651"/>
                    <a:pt x="29117" y="21648"/>
                  </a:cubicBezTo>
                  <a:cubicBezTo>
                    <a:pt x="29401" y="21251"/>
                    <a:pt x="29309" y="20697"/>
                    <a:pt x="28913" y="20413"/>
                  </a:cubicBezTo>
                  <a:cubicBezTo>
                    <a:pt x="28757" y="20301"/>
                    <a:pt x="28577" y="20247"/>
                    <a:pt x="28399" y="20247"/>
                  </a:cubicBezTo>
                  <a:cubicBezTo>
                    <a:pt x="28122" y="20247"/>
                    <a:pt x="27850" y="20375"/>
                    <a:pt x="27678" y="20616"/>
                  </a:cubicBezTo>
                  <a:cubicBezTo>
                    <a:pt x="27393" y="21013"/>
                    <a:pt x="27485" y="21567"/>
                    <a:pt x="27881" y="21851"/>
                  </a:cubicBezTo>
                  <a:cubicBezTo>
                    <a:pt x="28037" y="21963"/>
                    <a:pt x="28217" y="22017"/>
                    <a:pt x="28396" y="22017"/>
                  </a:cubicBezTo>
                  <a:cubicBezTo>
                    <a:pt x="28561" y="22017"/>
                    <a:pt x="28722" y="21967"/>
                    <a:pt x="28864" y="21877"/>
                  </a:cubicBezTo>
                  <a:lnTo>
                    <a:pt x="57922" y="58717"/>
                  </a:lnTo>
                  <a:cubicBezTo>
                    <a:pt x="57920" y="58718"/>
                    <a:pt x="57919" y="58719"/>
                    <a:pt x="57916" y="58723"/>
                  </a:cubicBezTo>
                  <a:lnTo>
                    <a:pt x="16459" y="26054"/>
                  </a:lnTo>
                  <a:cubicBezTo>
                    <a:pt x="16652" y="25671"/>
                    <a:pt x="16546" y="25194"/>
                    <a:pt x="16188" y="24937"/>
                  </a:cubicBezTo>
                  <a:cubicBezTo>
                    <a:pt x="16032" y="24825"/>
                    <a:pt x="15851" y="24771"/>
                    <a:pt x="15672" y="24771"/>
                  </a:cubicBezTo>
                  <a:cubicBezTo>
                    <a:pt x="15397" y="24771"/>
                    <a:pt x="15125" y="24899"/>
                    <a:pt x="14952" y="25140"/>
                  </a:cubicBezTo>
                  <a:cubicBezTo>
                    <a:pt x="14668" y="25537"/>
                    <a:pt x="14760" y="26091"/>
                    <a:pt x="15155" y="26375"/>
                  </a:cubicBezTo>
                  <a:cubicBezTo>
                    <a:pt x="15308" y="26486"/>
                    <a:pt x="15486" y="26541"/>
                    <a:pt x="15671" y="26541"/>
                  </a:cubicBezTo>
                  <a:cubicBezTo>
                    <a:pt x="15719" y="26541"/>
                    <a:pt x="15768" y="26537"/>
                    <a:pt x="15816" y="26529"/>
                  </a:cubicBezTo>
                  <a:cubicBezTo>
                    <a:pt x="15834" y="26526"/>
                    <a:pt x="15850" y="26520"/>
                    <a:pt x="15866" y="26516"/>
                  </a:cubicBezTo>
                  <a:lnTo>
                    <a:pt x="31824" y="60903"/>
                  </a:lnTo>
                  <a:cubicBezTo>
                    <a:pt x="31748" y="60958"/>
                    <a:pt x="31675" y="61023"/>
                    <a:pt x="31618" y="61103"/>
                  </a:cubicBezTo>
                  <a:cubicBezTo>
                    <a:pt x="31568" y="61173"/>
                    <a:pt x="31534" y="61248"/>
                    <a:pt x="31507" y="61324"/>
                  </a:cubicBezTo>
                  <a:lnTo>
                    <a:pt x="6390" y="54326"/>
                  </a:lnTo>
                  <a:cubicBezTo>
                    <a:pt x="6367" y="54081"/>
                    <a:pt x="6245" y="53846"/>
                    <a:pt x="6030" y="53692"/>
                  </a:cubicBezTo>
                  <a:cubicBezTo>
                    <a:pt x="5874" y="53581"/>
                    <a:pt x="5694" y="53527"/>
                    <a:pt x="5515" y="53527"/>
                  </a:cubicBezTo>
                  <a:cubicBezTo>
                    <a:pt x="5239" y="53527"/>
                    <a:pt x="4967" y="53655"/>
                    <a:pt x="4794" y="53896"/>
                  </a:cubicBezTo>
                  <a:cubicBezTo>
                    <a:pt x="4510" y="54293"/>
                    <a:pt x="4602" y="54846"/>
                    <a:pt x="4998" y="55131"/>
                  </a:cubicBezTo>
                  <a:cubicBezTo>
                    <a:pt x="5154" y="55243"/>
                    <a:pt x="5334" y="55297"/>
                    <a:pt x="5512" y="55297"/>
                  </a:cubicBezTo>
                  <a:cubicBezTo>
                    <a:pt x="5630" y="55297"/>
                    <a:pt x="5746" y="55269"/>
                    <a:pt x="5854" y="55223"/>
                  </a:cubicBezTo>
                  <a:lnTo>
                    <a:pt x="14454" y="78011"/>
                  </a:lnTo>
                  <a:cubicBezTo>
                    <a:pt x="14348" y="78072"/>
                    <a:pt x="14255" y="78154"/>
                    <a:pt x="14180" y="78258"/>
                  </a:cubicBezTo>
                  <a:cubicBezTo>
                    <a:pt x="14159" y="78289"/>
                    <a:pt x="14143" y="78321"/>
                    <a:pt x="14124" y="78354"/>
                  </a:cubicBezTo>
                  <a:lnTo>
                    <a:pt x="1732" y="71295"/>
                  </a:lnTo>
                  <a:cubicBezTo>
                    <a:pt x="1882" y="70925"/>
                    <a:pt x="1769" y="70488"/>
                    <a:pt x="1431" y="70244"/>
                  </a:cubicBezTo>
                  <a:cubicBezTo>
                    <a:pt x="1279" y="70136"/>
                    <a:pt x="1101" y="70079"/>
                    <a:pt x="918" y="70079"/>
                  </a:cubicBezTo>
                  <a:cubicBezTo>
                    <a:pt x="869" y="70079"/>
                    <a:pt x="819" y="70083"/>
                    <a:pt x="770" y="70091"/>
                  </a:cubicBezTo>
                  <a:cubicBezTo>
                    <a:pt x="535" y="70130"/>
                    <a:pt x="333" y="70257"/>
                    <a:pt x="193" y="70449"/>
                  </a:cubicBezTo>
                  <a:cubicBezTo>
                    <a:pt x="56" y="70642"/>
                    <a:pt x="1" y="70875"/>
                    <a:pt x="40" y="71109"/>
                  </a:cubicBezTo>
                  <a:cubicBezTo>
                    <a:pt x="79" y="71343"/>
                    <a:pt x="206" y="71547"/>
                    <a:pt x="399" y="71685"/>
                  </a:cubicBezTo>
                  <a:cubicBezTo>
                    <a:pt x="555" y="71797"/>
                    <a:pt x="734" y="71851"/>
                    <a:pt x="913" y="71851"/>
                  </a:cubicBezTo>
                  <a:cubicBezTo>
                    <a:pt x="1096" y="71851"/>
                    <a:pt x="1276" y="71789"/>
                    <a:pt x="1426" y="71680"/>
                  </a:cubicBezTo>
                  <a:lnTo>
                    <a:pt x="30491" y="107933"/>
                  </a:lnTo>
                  <a:cubicBezTo>
                    <a:pt x="30474" y="107952"/>
                    <a:pt x="30454" y="107971"/>
                    <a:pt x="30437" y="107994"/>
                  </a:cubicBezTo>
                  <a:cubicBezTo>
                    <a:pt x="30426" y="108010"/>
                    <a:pt x="30418" y="108029"/>
                    <a:pt x="30408" y="108045"/>
                  </a:cubicBezTo>
                  <a:lnTo>
                    <a:pt x="5131" y="93125"/>
                  </a:lnTo>
                  <a:cubicBezTo>
                    <a:pt x="5273" y="92758"/>
                    <a:pt x="5159" y="92325"/>
                    <a:pt x="4826" y="92087"/>
                  </a:cubicBezTo>
                  <a:cubicBezTo>
                    <a:pt x="4669" y="91975"/>
                    <a:pt x="4489" y="91921"/>
                    <a:pt x="4311" y="91921"/>
                  </a:cubicBezTo>
                  <a:cubicBezTo>
                    <a:pt x="4035" y="91921"/>
                    <a:pt x="3763" y="92050"/>
                    <a:pt x="3589" y="92291"/>
                  </a:cubicBezTo>
                  <a:cubicBezTo>
                    <a:pt x="3305" y="92688"/>
                    <a:pt x="3397" y="93241"/>
                    <a:pt x="3792" y="93527"/>
                  </a:cubicBezTo>
                  <a:cubicBezTo>
                    <a:pt x="3950" y="93639"/>
                    <a:pt x="4128" y="93692"/>
                    <a:pt x="4308" y="93692"/>
                  </a:cubicBezTo>
                  <a:cubicBezTo>
                    <a:pt x="4578" y="93692"/>
                    <a:pt x="4846" y="93566"/>
                    <a:pt x="5020" y="93332"/>
                  </a:cubicBezTo>
                  <a:lnTo>
                    <a:pt x="30310" y="108260"/>
                  </a:lnTo>
                  <a:cubicBezTo>
                    <a:pt x="30273" y="108387"/>
                    <a:pt x="30261" y="108519"/>
                    <a:pt x="30283" y="108652"/>
                  </a:cubicBezTo>
                  <a:cubicBezTo>
                    <a:pt x="30322" y="108886"/>
                    <a:pt x="30449" y="109090"/>
                    <a:pt x="30642" y="109228"/>
                  </a:cubicBezTo>
                  <a:cubicBezTo>
                    <a:pt x="30795" y="109337"/>
                    <a:pt x="30972" y="109394"/>
                    <a:pt x="31155" y="109394"/>
                  </a:cubicBezTo>
                  <a:cubicBezTo>
                    <a:pt x="31203" y="109394"/>
                    <a:pt x="31252" y="109389"/>
                    <a:pt x="31301" y="109382"/>
                  </a:cubicBezTo>
                  <a:cubicBezTo>
                    <a:pt x="31386" y="109367"/>
                    <a:pt x="31466" y="109337"/>
                    <a:pt x="31543" y="109302"/>
                  </a:cubicBezTo>
                  <a:lnTo>
                    <a:pt x="38242" y="118625"/>
                  </a:lnTo>
                  <a:lnTo>
                    <a:pt x="38274" y="118671"/>
                  </a:lnTo>
                  <a:lnTo>
                    <a:pt x="55072" y="119689"/>
                  </a:lnTo>
                  <a:cubicBezTo>
                    <a:pt x="55111" y="119923"/>
                    <a:pt x="55238" y="120126"/>
                    <a:pt x="55429" y="120263"/>
                  </a:cubicBezTo>
                  <a:cubicBezTo>
                    <a:pt x="55585" y="120375"/>
                    <a:pt x="55765" y="120428"/>
                    <a:pt x="55944" y="120428"/>
                  </a:cubicBezTo>
                  <a:cubicBezTo>
                    <a:pt x="56219" y="120428"/>
                    <a:pt x="56492" y="120300"/>
                    <a:pt x="56664" y="120059"/>
                  </a:cubicBezTo>
                  <a:cubicBezTo>
                    <a:pt x="56949" y="119663"/>
                    <a:pt x="56857" y="119109"/>
                    <a:pt x="56461" y="118824"/>
                  </a:cubicBezTo>
                  <a:cubicBezTo>
                    <a:pt x="56309" y="118716"/>
                    <a:pt x="56131" y="118659"/>
                    <a:pt x="55949" y="118659"/>
                  </a:cubicBezTo>
                  <a:cubicBezTo>
                    <a:pt x="55900" y="118659"/>
                    <a:pt x="55850" y="118663"/>
                    <a:pt x="55801" y="118671"/>
                  </a:cubicBezTo>
                  <a:cubicBezTo>
                    <a:pt x="55750" y="118679"/>
                    <a:pt x="55702" y="118694"/>
                    <a:pt x="55655" y="118710"/>
                  </a:cubicBezTo>
                  <a:lnTo>
                    <a:pt x="43893" y="102095"/>
                  </a:lnTo>
                  <a:cubicBezTo>
                    <a:pt x="43920" y="102077"/>
                    <a:pt x="43946" y="102056"/>
                    <a:pt x="43971" y="102035"/>
                  </a:cubicBezTo>
                  <a:lnTo>
                    <a:pt x="78639" y="127440"/>
                  </a:lnTo>
                  <a:cubicBezTo>
                    <a:pt x="78569" y="127597"/>
                    <a:pt x="78545" y="127770"/>
                    <a:pt x="78575" y="127942"/>
                  </a:cubicBezTo>
                  <a:cubicBezTo>
                    <a:pt x="78613" y="128175"/>
                    <a:pt x="78740" y="128380"/>
                    <a:pt x="78933" y="128518"/>
                  </a:cubicBezTo>
                  <a:cubicBezTo>
                    <a:pt x="79089" y="128630"/>
                    <a:pt x="79269" y="128683"/>
                    <a:pt x="79447" y="128683"/>
                  </a:cubicBezTo>
                  <a:cubicBezTo>
                    <a:pt x="79723" y="128683"/>
                    <a:pt x="79996" y="128555"/>
                    <a:pt x="80168" y="128314"/>
                  </a:cubicBezTo>
                  <a:cubicBezTo>
                    <a:pt x="80402" y="127987"/>
                    <a:pt x="80378" y="127555"/>
                    <a:pt x="80140" y="127252"/>
                  </a:cubicBezTo>
                  <a:lnTo>
                    <a:pt x="95125" y="110526"/>
                  </a:lnTo>
                  <a:cubicBezTo>
                    <a:pt x="95273" y="110624"/>
                    <a:pt x="95441" y="110672"/>
                    <a:pt x="95607" y="110672"/>
                  </a:cubicBezTo>
                  <a:cubicBezTo>
                    <a:pt x="95788" y="110672"/>
                    <a:pt x="95963" y="110612"/>
                    <a:pt x="96112" y="110507"/>
                  </a:cubicBezTo>
                  <a:lnTo>
                    <a:pt x="102491" y="121570"/>
                  </a:lnTo>
                  <a:cubicBezTo>
                    <a:pt x="102377" y="121631"/>
                    <a:pt x="102271" y="121716"/>
                    <a:pt x="102190" y="121830"/>
                  </a:cubicBezTo>
                  <a:cubicBezTo>
                    <a:pt x="101904" y="122228"/>
                    <a:pt x="101997" y="122780"/>
                    <a:pt x="102393" y="123065"/>
                  </a:cubicBezTo>
                  <a:cubicBezTo>
                    <a:pt x="102545" y="123175"/>
                    <a:pt x="102723" y="123231"/>
                    <a:pt x="102906" y="123231"/>
                  </a:cubicBezTo>
                  <a:cubicBezTo>
                    <a:pt x="102954" y="123231"/>
                    <a:pt x="103004" y="123228"/>
                    <a:pt x="103052" y="123219"/>
                  </a:cubicBezTo>
                  <a:cubicBezTo>
                    <a:pt x="103284" y="123181"/>
                    <a:pt x="103489" y="123053"/>
                    <a:pt x="103626" y="122861"/>
                  </a:cubicBezTo>
                  <a:cubicBezTo>
                    <a:pt x="103912" y="122464"/>
                    <a:pt x="103819" y="121910"/>
                    <a:pt x="103423" y="121625"/>
                  </a:cubicBezTo>
                  <a:cubicBezTo>
                    <a:pt x="103268" y="121514"/>
                    <a:pt x="103091" y="121463"/>
                    <a:pt x="102915" y="121463"/>
                  </a:cubicBezTo>
                  <a:cubicBezTo>
                    <a:pt x="102846" y="121463"/>
                    <a:pt x="102778" y="121470"/>
                    <a:pt x="102712" y="121485"/>
                  </a:cubicBezTo>
                  <a:lnTo>
                    <a:pt x="96287" y="110342"/>
                  </a:lnTo>
                  <a:cubicBezTo>
                    <a:pt x="96298" y="110329"/>
                    <a:pt x="96313" y="110318"/>
                    <a:pt x="96325" y="110302"/>
                  </a:cubicBezTo>
                  <a:cubicBezTo>
                    <a:pt x="96610" y="109904"/>
                    <a:pt x="96518" y="109351"/>
                    <a:pt x="96121" y="109066"/>
                  </a:cubicBezTo>
                  <a:cubicBezTo>
                    <a:pt x="95993" y="108973"/>
                    <a:pt x="95844" y="108923"/>
                    <a:pt x="95692" y="108908"/>
                  </a:cubicBezTo>
                  <a:lnTo>
                    <a:pt x="88325" y="78424"/>
                  </a:lnTo>
                  <a:cubicBezTo>
                    <a:pt x="88400" y="78392"/>
                    <a:pt x="88472" y="78351"/>
                    <a:pt x="88538" y="78298"/>
                  </a:cubicBezTo>
                  <a:lnTo>
                    <a:pt x="112640" y="101661"/>
                  </a:lnTo>
                  <a:cubicBezTo>
                    <a:pt x="112415" y="102050"/>
                    <a:pt x="112513" y="102555"/>
                    <a:pt x="112886" y="102822"/>
                  </a:cubicBezTo>
                  <a:cubicBezTo>
                    <a:pt x="113043" y="102935"/>
                    <a:pt x="113222" y="102988"/>
                    <a:pt x="113401" y="102988"/>
                  </a:cubicBezTo>
                  <a:cubicBezTo>
                    <a:pt x="113421" y="102988"/>
                    <a:pt x="113442" y="102983"/>
                    <a:pt x="113461" y="102982"/>
                  </a:cubicBezTo>
                  <a:lnTo>
                    <a:pt x="118567" y="120230"/>
                  </a:lnTo>
                  <a:cubicBezTo>
                    <a:pt x="118456" y="120292"/>
                    <a:pt x="118356" y="120375"/>
                    <a:pt x="118277" y="120485"/>
                  </a:cubicBezTo>
                  <a:cubicBezTo>
                    <a:pt x="117993" y="120882"/>
                    <a:pt x="118085" y="121436"/>
                    <a:pt x="118480" y="121721"/>
                  </a:cubicBezTo>
                  <a:cubicBezTo>
                    <a:pt x="118632" y="121830"/>
                    <a:pt x="118811" y="121886"/>
                    <a:pt x="118994" y="121886"/>
                  </a:cubicBezTo>
                  <a:cubicBezTo>
                    <a:pt x="119042" y="121886"/>
                    <a:pt x="119091" y="121882"/>
                    <a:pt x="119139" y="121875"/>
                  </a:cubicBezTo>
                  <a:cubicBezTo>
                    <a:pt x="119372" y="121835"/>
                    <a:pt x="119577" y="121709"/>
                    <a:pt x="119715" y="121516"/>
                  </a:cubicBezTo>
                  <a:cubicBezTo>
                    <a:pt x="119999" y="121118"/>
                    <a:pt x="119907" y="120565"/>
                    <a:pt x="119511" y="120281"/>
                  </a:cubicBezTo>
                  <a:cubicBezTo>
                    <a:pt x="119357" y="120170"/>
                    <a:pt x="119179" y="120118"/>
                    <a:pt x="119002" y="120118"/>
                  </a:cubicBezTo>
                  <a:cubicBezTo>
                    <a:pt x="118929" y="120118"/>
                    <a:pt x="118856" y="120127"/>
                    <a:pt x="118785" y="120144"/>
                  </a:cubicBezTo>
                  <a:lnTo>
                    <a:pt x="113690" y="102933"/>
                  </a:lnTo>
                  <a:cubicBezTo>
                    <a:pt x="113856" y="102876"/>
                    <a:pt x="114009" y="102773"/>
                    <a:pt x="114121" y="102619"/>
                  </a:cubicBezTo>
                  <a:cubicBezTo>
                    <a:pt x="114405" y="102222"/>
                    <a:pt x="114313" y="101668"/>
                    <a:pt x="113917" y="101384"/>
                  </a:cubicBezTo>
                  <a:cubicBezTo>
                    <a:pt x="113762" y="101272"/>
                    <a:pt x="113582" y="101219"/>
                    <a:pt x="113404" y="101219"/>
                  </a:cubicBezTo>
                  <a:cubicBezTo>
                    <a:pt x="113177" y="101219"/>
                    <a:pt x="112951" y="101307"/>
                    <a:pt x="112782" y="101473"/>
                  </a:cubicBezTo>
                  <a:lnTo>
                    <a:pt x="88698" y="78130"/>
                  </a:lnTo>
                  <a:cubicBezTo>
                    <a:pt x="88756" y="78050"/>
                    <a:pt x="88793" y="77963"/>
                    <a:pt x="88820" y="77873"/>
                  </a:cubicBezTo>
                  <a:lnTo>
                    <a:pt x="104040" y="80436"/>
                  </a:lnTo>
                  <a:cubicBezTo>
                    <a:pt x="104042" y="80710"/>
                    <a:pt x="104168" y="80979"/>
                    <a:pt x="104406" y="81151"/>
                  </a:cubicBezTo>
                  <a:cubicBezTo>
                    <a:pt x="104559" y="81260"/>
                    <a:pt x="104736" y="81316"/>
                    <a:pt x="104920" y="81316"/>
                  </a:cubicBezTo>
                  <a:cubicBezTo>
                    <a:pt x="104968" y="81316"/>
                    <a:pt x="105019" y="81312"/>
                    <a:pt x="105067" y="81303"/>
                  </a:cubicBezTo>
                  <a:cubicBezTo>
                    <a:pt x="105299" y="81265"/>
                    <a:pt x="105503" y="81138"/>
                    <a:pt x="105641" y="80945"/>
                  </a:cubicBezTo>
                  <a:cubicBezTo>
                    <a:pt x="105673" y="80901"/>
                    <a:pt x="105700" y="80853"/>
                    <a:pt x="105722" y="80805"/>
                  </a:cubicBezTo>
                  <a:lnTo>
                    <a:pt x="125340" y="86830"/>
                  </a:lnTo>
                  <a:cubicBezTo>
                    <a:pt x="125298" y="87143"/>
                    <a:pt x="125422" y="87472"/>
                    <a:pt x="125697" y="87670"/>
                  </a:cubicBezTo>
                  <a:cubicBezTo>
                    <a:pt x="125850" y="87779"/>
                    <a:pt x="126027" y="87835"/>
                    <a:pt x="126212" y="87835"/>
                  </a:cubicBezTo>
                  <a:cubicBezTo>
                    <a:pt x="126260" y="87835"/>
                    <a:pt x="126310" y="87831"/>
                    <a:pt x="126358" y="87823"/>
                  </a:cubicBezTo>
                  <a:cubicBezTo>
                    <a:pt x="126590" y="87784"/>
                    <a:pt x="126795" y="87657"/>
                    <a:pt x="126932" y="87464"/>
                  </a:cubicBezTo>
                  <a:cubicBezTo>
                    <a:pt x="127070" y="87272"/>
                    <a:pt x="127125" y="87039"/>
                    <a:pt x="127086" y="86804"/>
                  </a:cubicBezTo>
                  <a:cubicBezTo>
                    <a:pt x="127048" y="86571"/>
                    <a:pt x="126920" y="86367"/>
                    <a:pt x="126728" y="86229"/>
                  </a:cubicBezTo>
                  <a:cubicBezTo>
                    <a:pt x="126572" y="86117"/>
                    <a:pt x="126392" y="86063"/>
                    <a:pt x="126213" y="86063"/>
                  </a:cubicBezTo>
                  <a:cubicBezTo>
                    <a:pt x="125937" y="86063"/>
                    <a:pt x="125665" y="86191"/>
                    <a:pt x="125492" y="86432"/>
                  </a:cubicBezTo>
                  <a:cubicBezTo>
                    <a:pt x="125454" y="86486"/>
                    <a:pt x="125423" y="86543"/>
                    <a:pt x="125399" y="86602"/>
                  </a:cubicBezTo>
                  <a:lnTo>
                    <a:pt x="105791" y="80580"/>
                  </a:lnTo>
                  <a:cubicBezTo>
                    <a:pt x="105808" y="80484"/>
                    <a:pt x="105812" y="80386"/>
                    <a:pt x="105795" y="80285"/>
                  </a:cubicBezTo>
                  <a:cubicBezTo>
                    <a:pt x="105757" y="80052"/>
                    <a:pt x="105629" y="79848"/>
                    <a:pt x="105437" y="79710"/>
                  </a:cubicBezTo>
                  <a:cubicBezTo>
                    <a:pt x="105283" y="79599"/>
                    <a:pt x="105105" y="79547"/>
                    <a:pt x="104928" y="79547"/>
                  </a:cubicBezTo>
                  <a:cubicBezTo>
                    <a:pt x="104839" y="79547"/>
                    <a:pt x="104751" y="79560"/>
                    <a:pt x="104666" y="79586"/>
                  </a:cubicBezTo>
                  <a:lnTo>
                    <a:pt x="91291" y="59370"/>
                  </a:lnTo>
                  <a:cubicBezTo>
                    <a:pt x="91351" y="59320"/>
                    <a:pt x="91408" y="59265"/>
                    <a:pt x="91454" y="59199"/>
                  </a:cubicBezTo>
                  <a:cubicBezTo>
                    <a:pt x="91612" y="58980"/>
                    <a:pt x="91650" y="58716"/>
                    <a:pt x="91591" y="58473"/>
                  </a:cubicBezTo>
                  <a:lnTo>
                    <a:pt x="121723" y="42022"/>
                  </a:lnTo>
                  <a:cubicBezTo>
                    <a:pt x="121773" y="42082"/>
                    <a:pt x="121827" y="42140"/>
                    <a:pt x="121893" y="42188"/>
                  </a:cubicBezTo>
                  <a:cubicBezTo>
                    <a:pt x="122049" y="42300"/>
                    <a:pt x="122229" y="42354"/>
                    <a:pt x="122408" y="42354"/>
                  </a:cubicBezTo>
                  <a:cubicBezTo>
                    <a:pt x="122508" y="42354"/>
                    <a:pt x="122608" y="42331"/>
                    <a:pt x="122702" y="42298"/>
                  </a:cubicBezTo>
                  <a:lnTo>
                    <a:pt x="143453" y="68738"/>
                  </a:lnTo>
                  <a:cubicBezTo>
                    <a:pt x="143438" y="68755"/>
                    <a:pt x="143422" y="68770"/>
                    <a:pt x="143408" y="68787"/>
                  </a:cubicBezTo>
                  <a:cubicBezTo>
                    <a:pt x="143123" y="69184"/>
                    <a:pt x="143215" y="69738"/>
                    <a:pt x="143613" y="70023"/>
                  </a:cubicBezTo>
                  <a:cubicBezTo>
                    <a:pt x="143769" y="70135"/>
                    <a:pt x="143948" y="70188"/>
                    <a:pt x="144127" y="70188"/>
                  </a:cubicBezTo>
                  <a:cubicBezTo>
                    <a:pt x="144155" y="70188"/>
                    <a:pt x="144182" y="70181"/>
                    <a:pt x="144210" y="70179"/>
                  </a:cubicBezTo>
                  <a:lnTo>
                    <a:pt x="150276" y="95191"/>
                  </a:lnTo>
                  <a:cubicBezTo>
                    <a:pt x="150132" y="95254"/>
                    <a:pt x="150005" y="95352"/>
                    <a:pt x="149911" y="95484"/>
                  </a:cubicBezTo>
                  <a:cubicBezTo>
                    <a:pt x="149774" y="95676"/>
                    <a:pt x="149718" y="95910"/>
                    <a:pt x="149758" y="96144"/>
                  </a:cubicBezTo>
                  <a:cubicBezTo>
                    <a:pt x="149796" y="96377"/>
                    <a:pt x="149923" y="96581"/>
                    <a:pt x="150116" y="96719"/>
                  </a:cubicBezTo>
                  <a:cubicBezTo>
                    <a:pt x="150272" y="96832"/>
                    <a:pt x="150451" y="96885"/>
                    <a:pt x="150630" y="96885"/>
                  </a:cubicBezTo>
                  <a:cubicBezTo>
                    <a:pt x="150905" y="96885"/>
                    <a:pt x="151178" y="96757"/>
                    <a:pt x="151351" y="96516"/>
                  </a:cubicBezTo>
                  <a:cubicBezTo>
                    <a:pt x="151633" y="96119"/>
                    <a:pt x="151542" y="95564"/>
                    <a:pt x="151145" y="95281"/>
                  </a:cubicBezTo>
                  <a:cubicBezTo>
                    <a:pt x="150994" y="95171"/>
                    <a:pt x="150817" y="95116"/>
                    <a:pt x="150635" y="95116"/>
                  </a:cubicBezTo>
                  <a:cubicBezTo>
                    <a:pt x="150591" y="95116"/>
                    <a:pt x="150546" y="95119"/>
                    <a:pt x="150501" y="95126"/>
                  </a:cubicBezTo>
                  <a:lnTo>
                    <a:pt x="144439" y="70126"/>
                  </a:lnTo>
                  <a:cubicBezTo>
                    <a:pt x="144598" y="70068"/>
                    <a:pt x="144742" y="69967"/>
                    <a:pt x="144848" y="69819"/>
                  </a:cubicBezTo>
                  <a:cubicBezTo>
                    <a:pt x="145133" y="69422"/>
                    <a:pt x="145041" y="68869"/>
                    <a:pt x="144643" y="68584"/>
                  </a:cubicBezTo>
                  <a:cubicBezTo>
                    <a:pt x="144489" y="68473"/>
                    <a:pt x="144310" y="68419"/>
                    <a:pt x="144133" y="68419"/>
                  </a:cubicBezTo>
                  <a:cubicBezTo>
                    <a:pt x="143954" y="68419"/>
                    <a:pt x="143776" y="68474"/>
                    <a:pt x="143625" y="68579"/>
                  </a:cubicBezTo>
                  <a:lnTo>
                    <a:pt x="122923" y="42187"/>
                  </a:lnTo>
                  <a:cubicBezTo>
                    <a:pt x="123003" y="42130"/>
                    <a:pt x="123078" y="42066"/>
                    <a:pt x="123137" y="41982"/>
                  </a:cubicBezTo>
                  <a:cubicBezTo>
                    <a:pt x="123422" y="41585"/>
                    <a:pt x="123330" y="41031"/>
                    <a:pt x="122934" y="40747"/>
                  </a:cubicBezTo>
                  <a:cubicBezTo>
                    <a:pt x="122782" y="40638"/>
                    <a:pt x="122603" y="40581"/>
                    <a:pt x="122419" y="40581"/>
                  </a:cubicBezTo>
                  <a:cubicBezTo>
                    <a:pt x="122371" y="40581"/>
                    <a:pt x="122322" y="40585"/>
                    <a:pt x="122273" y="40593"/>
                  </a:cubicBezTo>
                  <a:cubicBezTo>
                    <a:pt x="122040" y="40632"/>
                    <a:pt x="121837" y="40759"/>
                    <a:pt x="121699" y="40952"/>
                  </a:cubicBezTo>
                  <a:cubicBezTo>
                    <a:pt x="121684" y="40972"/>
                    <a:pt x="121674" y="40993"/>
                    <a:pt x="121662" y="41015"/>
                  </a:cubicBezTo>
                  <a:lnTo>
                    <a:pt x="88927" y="19118"/>
                  </a:lnTo>
                  <a:cubicBezTo>
                    <a:pt x="89200" y="18723"/>
                    <a:pt x="89106" y="18178"/>
                    <a:pt x="88714" y="17898"/>
                  </a:cubicBezTo>
                  <a:cubicBezTo>
                    <a:pt x="88558" y="17786"/>
                    <a:pt x="88378" y="17733"/>
                    <a:pt x="88200" y="17733"/>
                  </a:cubicBezTo>
                  <a:cubicBezTo>
                    <a:pt x="87924" y="17733"/>
                    <a:pt x="87652" y="17861"/>
                    <a:pt x="87479" y="18101"/>
                  </a:cubicBezTo>
                  <a:cubicBezTo>
                    <a:pt x="87463" y="18124"/>
                    <a:pt x="87452" y="18149"/>
                    <a:pt x="87437" y="18172"/>
                  </a:cubicBezTo>
                  <a:lnTo>
                    <a:pt x="59626" y="948"/>
                  </a:lnTo>
                  <a:cubicBezTo>
                    <a:pt x="59646" y="651"/>
                    <a:pt x="59520" y="351"/>
                    <a:pt x="59262" y="166"/>
                  </a:cubicBezTo>
                  <a:cubicBezTo>
                    <a:pt x="59111" y="58"/>
                    <a:pt x="58932" y="0"/>
                    <a:pt x="587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5"/>
            <p:cNvSpPr/>
            <p:nvPr/>
          </p:nvSpPr>
          <p:spPr>
            <a:xfrm>
              <a:off x="1522650" y="3538750"/>
              <a:ext cx="2417375" cy="1058350"/>
            </a:xfrm>
            <a:custGeom>
              <a:avLst/>
              <a:gdLst/>
              <a:ahLst/>
              <a:cxnLst/>
              <a:rect l="l" t="t" r="r" b="b"/>
              <a:pathLst>
                <a:path w="96695" h="42334" extrusionOk="0">
                  <a:moveTo>
                    <a:pt x="1008" y="1"/>
                  </a:moveTo>
                  <a:cubicBezTo>
                    <a:pt x="960" y="1"/>
                    <a:pt x="911" y="5"/>
                    <a:pt x="862" y="13"/>
                  </a:cubicBezTo>
                  <a:cubicBezTo>
                    <a:pt x="628" y="51"/>
                    <a:pt x="424" y="179"/>
                    <a:pt x="285" y="371"/>
                  </a:cubicBezTo>
                  <a:cubicBezTo>
                    <a:pt x="1" y="768"/>
                    <a:pt x="93" y="1321"/>
                    <a:pt x="489" y="1607"/>
                  </a:cubicBezTo>
                  <a:cubicBezTo>
                    <a:pt x="641" y="1716"/>
                    <a:pt x="819" y="1772"/>
                    <a:pt x="1002" y="1772"/>
                  </a:cubicBezTo>
                  <a:cubicBezTo>
                    <a:pt x="1050" y="1772"/>
                    <a:pt x="1100" y="1768"/>
                    <a:pt x="1148" y="1760"/>
                  </a:cubicBezTo>
                  <a:cubicBezTo>
                    <a:pt x="1382" y="1721"/>
                    <a:pt x="1585" y="1594"/>
                    <a:pt x="1724" y="1401"/>
                  </a:cubicBezTo>
                  <a:cubicBezTo>
                    <a:pt x="1775" y="1331"/>
                    <a:pt x="1812" y="1251"/>
                    <a:pt x="1839" y="1170"/>
                  </a:cubicBezTo>
                  <a:lnTo>
                    <a:pt x="49478" y="20273"/>
                  </a:lnTo>
                  <a:cubicBezTo>
                    <a:pt x="49259" y="20661"/>
                    <a:pt x="49358" y="21161"/>
                    <a:pt x="49729" y="21426"/>
                  </a:cubicBezTo>
                  <a:cubicBezTo>
                    <a:pt x="49886" y="21538"/>
                    <a:pt x="50065" y="21592"/>
                    <a:pt x="50244" y="21592"/>
                  </a:cubicBezTo>
                  <a:cubicBezTo>
                    <a:pt x="50520" y="21592"/>
                    <a:pt x="50792" y="21463"/>
                    <a:pt x="50965" y="21223"/>
                  </a:cubicBezTo>
                  <a:cubicBezTo>
                    <a:pt x="50983" y="21196"/>
                    <a:pt x="50997" y="21168"/>
                    <a:pt x="51011" y="21141"/>
                  </a:cubicBezTo>
                  <a:lnTo>
                    <a:pt x="70453" y="38632"/>
                  </a:lnTo>
                  <a:cubicBezTo>
                    <a:pt x="70320" y="38824"/>
                    <a:pt x="70266" y="39053"/>
                    <a:pt x="70304" y="39285"/>
                  </a:cubicBezTo>
                  <a:cubicBezTo>
                    <a:pt x="70342" y="39518"/>
                    <a:pt x="70469" y="39722"/>
                    <a:pt x="70662" y="39860"/>
                  </a:cubicBezTo>
                  <a:cubicBezTo>
                    <a:pt x="70818" y="39972"/>
                    <a:pt x="70998" y="40026"/>
                    <a:pt x="71176" y="40026"/>
                  </a:cubicBezTo>
                  <a:cubicBezTo>
                    <a:pt x="71452" y="40026"/>
                    <a:pt x="71725" y="39897"/>
                    <a:pt x="71897" y="39657"/>
                  </a:cubicBezTo>
                  <a:cubicBezTo>
                    <a:pt x="71957" y="39572"/>
                    <a:pt x="71998" y="39480"/>
                    <a:pt x="72025" y="39385"/>
                  </a:cubicBezTo>
                  <a:lnTo>
                    <a:pt x="94903" y="41502"/>
                  </a:lnTo>
                  <a:cubicBezTo>
                    <a:pt x="94919" y="41758"/>
                    <a:pt x="95040" y="42007"/>
                    <a:pt x="95266" y="42168"/>
                  </a:cubicBezTo>
                  <a:cubicBezTo>
                    <a:pt x="95423" y="42280"/>
                    <a:pt x="95601" y="42334"/>
                    <a:pt x="95781" y="42334"/>
                  </a:cubicBezTo>
                  <a:cubicBezTo>
                    <a:pt x="96056" y="42334"/>
                    <a:pt x="96329" y="42206"/>
                    <a:pt x="96502" y="41965"/>
                  </a:cubicBezTo>
                  <a:cubicBezTo>
                    <a:pt x="96639" y="41772"/>
                    <a:pt x="96694" y="41539"/>
                    <a:pt x="96655" y="41305"/>
                  </a:cubicBezTo>
                  <a:cubicBezTo>
                    <a:pt x="96620" y="41070"/>
                    <a:pt x="96493" y="40865"/>
                    <a:pt x="96301" y="40727"/>
                  </a:cubicBezTo>
                  <a:cubicBezTo>
                    <a:pt x="96148" y="40618"/>
                    <a:pt x="95971" y="40561"/>
                    <a:pt x="95788" y="40561"/>
                  </a:cubicBezTo>
                  <a:cubicBezTo>
                    <a:pt x="95739" y="40561"/>
                    <a:pt x="95690" y="40565"/>
                    <a:pt x="95641" y="40573"/>
                  </a:cubicBezTo>
                  <a:cubicBezTo>
                    <a:pt x="95408" y="40613"/>
                    <a:pt x="95203" y="40739"/>
                    <a:pt x="95065" y="40932"/>
                  </a:cubicBezTo>
                  <a:cubicBezTo>
                    <a:pt x="94993" y="41035"/>
                    <a:pt x="94944" y="41149"/>
                    <a:pt x="94920" y="41266"/>
                  </a:cubicBezTo>
                  <a:lnTo>
                    <a:pt x="72064" y="39153"/>
                  </a:lnTo>
                  <a:cubicBezTo>
                    <a:pt x="72068" y="38873"/>
                    <a:pt x="71940" y="38595"/>
                    <a:pt x="71697" y="38420"/>
                  </a:cubicBezTo>
                  <a:cubicBezTo>
                    <a:pt x="71545" y="38311"/>
                    <a:pt x="71367" y="38254"/>
                    <a:pt x="71183" y="38254"/>
                  </a:cubicBezTo>
                  <a:cubicBezTo>
                    <a:pt x="71134" y="38254"/>
                    <a:pt x="71085" y="38258"/>
                    <a:pt x="71036" y="38266"/>
                  </a:cubicBezTo>
                  <a:cubicBezTo>
                    <a:pt x="70879" y="38292"/>
                    <a:pt x="70737" y="38361"/>
                    <a:pt x="70617" y="38461"/>
                  </a:cubicBezTo>
                  <a:lnTo>
                    <a:pt x="51109" y="20911"/>
                  </a:lnTo>
                  <a:cubicBezTo>
                    <a:pt x="51188" y="20572"/>
                    <a:pt x="51063" y="20203"/>
                    <a:pt x="50764" y="19988"/>
                  </a:cubicBezTo>
                  <a:cubicBezTo>
                    <a:pt x="50609" y="19877"/>
                    <a:pt x="50430" y="19824"/>
                    <a:pt x="50253" y="19824"/>
                  </a:cubicBezTo>
                  <a:cubicBezTo>
                    <a:pt x="50023" y="19824"/>
                    <a:pt x="49796" y="19913"/>
                    <a:pt x="49627" y="20080"/>
                  </a:cubicBezTo>
                  <a:lnTo>
                    <a:pt x="1890" y="937"/>
                  </a:lnTo>
                  <a:cubicBezTo>
                    <a:pt x="1894" y="873"/>
                    <a:pt x="1893" y="807"/>
                    <a:pt x="1881" y="741"/>
                  </a:cubicBezTo>
                  <a:cubicBezTo>
                    <a:pt x="1842" y="507"/>
                    <a:pt x="1715" y="304"/>
                    <a:pt x="1523" y="167"/>
                  </a:cubicBezTo>
                  <a:cubicBezTo>
                    <a:pt x="1371" y="58"/>
                    <a:pt x="1192" y="1"/>
                    <a:pt x="1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" name="Google Shape;125;p15"/>
          <p:cNvSpPr txBox="1">
            <a:spLocks noGrp="1"/>
          </p:cNvSpPr>
          <p:nvPr>
            <p:ph type="title"/>
          </p:nvPr>
        </p:nvSpPr>
        <p:spPr>
          <a:xfrm>
            <a:off x="3889175" y="1000050"/>
            <a:ext cx="3205500" cy="105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15"/>
          <p:cNvSpPr txBox="1">
            <a:spLocks noGrp="1"/>
          </p:cNvSpPr>
          <p:nvPr>
            <p:ph type="subTitle" idx="1"/>
          </p:nvPr>
        </p:nvSpPr>
        <p:spPr>
          <a:xfrm>
            <a:off x="3889175" y="2131950"/>
            <a:ext cx="4185300" cy="201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4_2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" name="Google Shape;141;p17"/>
          <p:cNvGrpSpPr/>
          <p:nvPr/>
        </p:nvGrpSpPr>
        <p:grpSpPr>
          <a:xfrm>
            <a:off x="0" y="4"/>
            <a:ext cx="9144004" cy="5143496"/>
            <a:chOff x="0" y="4"/>
            <a:chExt cx="9144004" cy="5143496"/>
          </a:xfrm>
        </p:grpSpPr>
        <p:pic>
          <p:nvPicPr>
            <p:cNvPr id="142" name="Google Shape;142;p17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5400000">
              <a:off x="-564975" y="1487975"/>
              <a:ext cx="4220500" cy="3090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3" name="Google Shape;143;p1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5400000">
              <a:off x="6335799" y="-429125"/>
              <a:ext cx="2379077" cy="323733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4" name="Google Shape;144;p17"/>
          <p:cNvGrpSpPr/>
          <p:nvPr/>
        </p:nvGrpSpPr>
        <p:grpSpPr>
          <a:xfrm rot="-10539848" flipH="1">
            <a:off x="6108563" y="4049075"/>
            <a:ext cx="4573901" cy="3479217"/>
            <a:chOff x="1522650" y="1117750"/>
            <a:chExt cx="4574075" cy="3479350"/>
          </a:xfrm>
        </p:grpSpPr>
        <p:sp>
          <p:nvSpPr>
            <p:cNvPr id="145" name="Google Shape;145;p17"/>
            <p:cNvSpPr/>
            <p:nvPr/>
          </p:nvSpPr>
          <p:spPr>
            <a:xfrm>
              <a:off x="2305900" y="1117750"/>
              <a:ext cx="3790825" cy="3217100"/>
            </a:xfrm>
            <a:custGeom>
              <a:avLst/>
              <a:gdLst/>
              <a:ahLst/>
              <a:cxnLst/>
              <a:rect l="l" t="t" r="r" b="b"/>
              <a:pathLst>
                <a:path w="151633" h="128684" extrusionOk="0">
                  <a:moveTo>
                    <a:pt x="59573" y="1190"/>
                  </a:moveTo>
                  <a:lnTo>
                    <a:pt x="87345" y="18391"/>
                  </a:lnTo>
                  <a:cubicBezTo>
                    <a:pt x="87254" y="18737"/>
                    <a:pt x="87376" y="19117"/>
                    <a:pt x="87682" y="19337"/>
                  </a:cubicBezTo>
                  <a:cubicBezTo>
                    <a:pt x="87712" y="19358"/>
                    <a:pt x="87742" y="19374"/>
                    <a:pt x="87773" y="19391"/>
                  </a:cubicBezTo>
                  <a:lnTo>
                    <a:pt x="73089" y="35287"/>
                  </a:lnTo>
                  <a:cubicBezTo>
                    <a:pt x="73041" y="35228"/>
                    <a:pt x="72987" y="35173"/>
                    <a:pt x="72923" y="35127"/>
                  </a:cubicBezTo>
                  <a:cubicBezTo>
                    <a:pt x="72772" y="35017"/>
                    <a:pt x="72594" y="34961"/>
                    <a:pt x="72410" y="34961"/>
                  </a:cubicBezTo>
                  <a:cubicBezTo>
                    <a:pt x="72364" y="34961"/>
                    <a:pt x="72317" y="34964"/>
                    <a:pt x="72269" y="34972"/>
                  </a:cubicBezTo>
                  <a:lnTo>
                    <a:pt x="59361" y="1513"/>
                  </a:lnTo>
                  <a:cubicBezTo>
                    <a:pt x="59397" y="1478"/>
                    <a:pt x="59435" y="1443"/>
                    <a:pt x="59466" y="1400"/>
                  </a:cubicBezTo>
                  <a:cubicBezTo>
                    <a:pt x="59513" y="1335"/>
                    <a:pt x="59546" y="1262"/>
                    <a:pt x="59573" y="1190"/>
                  </a:cubicBezTo>
                  <a:close/>
                  <a:moveTo>
                    <a:pt x="57905" y="1155"/>
                  </a:moveTo>
                  <a:cubicBezTo>
                    <a:pt x="57962" y="1330"/>
                    <a:pt x="58069" y="1490"/>
                    <a:pt x="58229" y="1604"/>
                  </a:cubicBezTo>
                  <a:cubicBezTo>
                    <a:pt x="58385" y="1716"/>
                    <a:pt x="58564" y="1770"/>
                    <a:pt x="58744" y="1770"/>
                  </a:cubicBezTo>
                  <a:cubicBezTo>
                    <a:pt x="58890" y="1770"/>
                    <a:pt x="59035" y="1731"/>
                    <a:pt x="59165" y="1661"/>
                  </a:cubicBezTo>
                  <a:lnTo>
                    <a:pt x="72044" y="35042"/>
                  </a:lnTo>
                  <a:cubicBezTo>
                    <a:pt x="71907" y="35103"/>
                    <a:pt x="71787" y="35197"/>
                    <a:pt x="71696" y="35320"/>
                  </a:cubicBezTo>
                  <a:lnTo>
                    <a:pt x="34939" y="10633"/>
                  </a:lnTo>
                  <a:cubicBezTo>
                    <a:pt x="34967" y="10533"/>
                    <a:pt x="34978" y="10431"/>
                    <a:pt x="34971" y="10330"/>
                  </a:cubicBezTo>
                  <a:lnTo>
                    <a:pt x="57905" y="1155"/>
                  </a:lnTo>
                  <a:close/>
                  <a:moveTo>
                    <a:pt x="34896" y="10886"/>
                  </a:moveTo>
                  <a:lnTo>
                    <a:pt x="71585" y="35528"/>
                  </a:lnTo>
                  <a:cubicBezTo>
                    <a:pt x="71451" y="35873"/>
                    <a:pt x="71547" y="36273"/>
                    <a:pt x="71839" y="36520"/>
                  </a:cubicBezTo>
                  <a:lnTo>
                    <a:pt x="61150" y="46075"/>
                  </a:lnTo>
                  <a:cubicBezTo>
                    <a:pt x="61131" y="46059"/>
                    <a:pt x="61114" y="46040"/>
                    <a:pt x="61092" y="46024"/>
                  </a:cubicBezTo>
                  <a:cubicBezTo>
                    <a:pt x="60938" y="45913"/>
                    <a:pt x="60760" y="45860"/>
                    <a:pt x="60583" y="45860"/>
                  </a:cubicBezTo>
                  <a:cubicBezTo>
                    <a:pt x="60438" y="45860"/>
                    <a:pt x="60294" y="45896"/>
                    <a:pt x="60165" y="45964"/>
                  </a:cubicBezTo>
                  <a:lnTo>
                    <a:pt x="34896" y="10886"/>
                  </a:lnTo>
                  <a:close/>
                  <a:moveTo>
                    <a:pt x="88012" y="19481"/>
                  </a:moveTo>
                  <a:cubicBezTo>
                    <a:pt x="88073" y="19495"/>
                    <a:pt x="88135" y="19503"/>
                    <a:pt x="88199" y="19503"/>
                  </a:cubicBezTo>
                  <a:cubicBezTo>
                    <a:pt x="88236" y="19503"/>
                    <a:pt x="88270" y="19496"/>
                    <a:pt x="88308" y="19491"/>
                  </a:cubicBezTo>
                  <a:lnTo>
                    <a:pt x="90601" y="57808"/>
                  </a:lnTo>
                  <a:cubicBezTo>
                    <a:pt x="90477" y="57828"/>
                    <a:pt x="90359" y="57878"/>
                    <a:pt x="90253" y="57948"/>
                  </a:cubicBezTo>
                  <a:lnTo>
                    <a:pt x="73040" y="36456"/>
                  </a:lnTo>
                  <a:cubicBezTo>
                    <a:pt x="73069" y="36426"/>
                    <a:pt x="73102" y="36397"/>
                    <a:pt x="73126" y="36363"/>
                  </a:cubicBezTo>
                  <a:cubicBezTo>
                    <a:pt x="73264" y="36171"/>
                    <a:pt x="73319" y="35936"/>
                    <a:pt x="73280" y="35702"/>
                  </a:cubicBezTo>
                  <a:cubicBezTo>
                    <a:pt x="73268" y="35629"/>
                    <a:pt x="73244" y="35561"/>
                    <a:pt x="73216" y="35494"/>
                  </a:cubicBezTo>
                  <a:lnTo>
                    <a:pt x="88012" y="19481"/>
                  </a:lnTo>
                  <a:close/>
                  <a:moveTo>
                    <a:pt x="88769" y="19295"/>
                  </a:moveTo>
                  <a:lnTo>
                    <a:pt x="121569" y="41232"/>
                  </a:lnTo>
                  <a:cubicBezTo>
                    <a:pt x="121516" y="41429"/>
                    <a:pt x="121532" y="41636"/>
                    <a:pt x="121612" y="41820"/>
                  </a:cubicBezTo>
                  <a:lnTo>
                    <a:pt x="91516" y="58252"/>
                  </a:lnTo>
                  <a:cubicBezTo>
                    <a:pt x="91455" y="58141"/>
                    <a:pt x="91371" y="58040"/>
                    <a:pt x="91261" y="57962"/>
                  </a:cubicBezTo>
                  <a:cubicBezTo>
                    <a:pt x="91131" y="57868"/>
                    <a:pt x="90984" y="57820"/>
                    <a:pt x="90835" y="57804"/>
                  </a:cubicBezTo>
                  <a:lnTo>
                    <a:pt x="88539" y="19431"/>
                  </a:lnTo>
                  <a:cubicBezTo>
                    <a:pt x="88621" y="19396"/>
                    <a:pt x="88699" y="19354"/>
                    <a:pt x="88769" y="19295"/>
                  </a:cubicBezTo>
                  <a:close/>
                  <a:moveTo>
                    <a:pt x="72858" y="36603"/>
                  </a:moveTo>
                  <a:lnTo>
                    <a:pt x="90079" y="58104"/>
                  </a:lnTo>
                  <a:cubicBezTo>
                    <a:pt x="90062" y="58125"/>
                    <a:pt x="90041" y="58144"/>
                    <a:pt x="90025" y="58165"/>
                  </a:cubicBezTo>
                  <a:cubicBezTo>
                    <a:pt x="89989" y="58216"/>
                    <a:pt x="89960" y="58268"/>
                    <a:pt x="89936" y="58323"/>
                  </a:cubicBezTo>
                  <a:lnTo>
                    <a:pt x="61457" y="46818"/>
                  </a:lnTo>
                  <a:cubicBezTo>
                    <a:pt x="61473" y="46617"/>
                    <a:pt x="61422" y="46416"/>
                    <a:pt x="61307" y="46247"/>
                  </a:cubicBezTo>
                  <a:lnTo>
                    <a:pt x="72044" y="36651"/>
                  </a:lnTo>
                  <a:cubicBezTo>
                    <a:pt x="72160" y="36702"/>
                    <a:pt x="72283" y="36731"/>
                    <a:pt x="72406" y="36731"/>
                  </a:cubicBezTo>
                  <a:cubicBezTo>
                    <a:pt x="72565" y="36731"/>
                    <a:pt x="72719" y="36684"/>
                    <a:pt x="72858" y="36603"/>
                  </a:cubicBezTo>
                  <a:close/>
                  <a:moveTo>
                    <a:pt x="29406" y="22188"/>
                  </a:moveTo>
                  <a:lnTo>
                    <a:pt x="59857" y="46227"/>
                  </a:lnTo>
                  <a:cubicBezTo>
                    <a:pt x="59573" y="46625"/>
                    <a:pt x="59665" y="47178"/>
                    <a:pt x="60061" y="47462"/>
                  </a:cubicBezTo>
                  <a:cubicBezTo>
                    <a:pt x="60098" y="47488"/>
                    <a:pt x="60135" y="47509"/>
                    <a:pt x="60173" y="47529"/>
                  </a:cubicBezTo>
                  <a:lnTo>
                    <a:pt x="58655" y="58545"/>
                  </a:lnTo>
                  <a:cubicBezTo>
                    <a:pt x="58595" y="58532"/>
                    <a:pt x="58534" y="58525"/>
                    <a:pt x="58473" y="58525"/>
                  </a:cubicBezTo>
                  <a:cubicBezTo>
                    <a:pt x="58354" y="58525"/>
                    <a:pt x="58236" y="58550"/>
                    <a:pt x="58125" y="58596"/>
                  </a:cubicBezTo>
                  <a:lnTo>
                    <a:pt x="29406" y="22188"/>
                  </a:lnTo>
                  <a:close/>
                  <a:moveTo>
                    <a:pt x="16326" y="26247"/>
                  </a:moveTo>
                  <a:lnTo>
                    <a:pt x="57750" y="58893"/>
                  </a:lnTo>
                  <a:cubicBezTo>
                    <a:pt x="57750" y="58894"/>
                    <a:pt x="57749" y="58894"/>
                    <a:pt x="57748" y="58895"/>
                  </a:cubicBezTo>
                  <a:cubicBezTo>
                    <a:pt x="57632" y="59054"/>
                    <a:pt x="57582" y="59240"/>
                    <a:pt x="57584" y="59421"/>
                  </a:cubicBezTo>
                  <a:lnTo>
                    <a:pt x="33209" y="61477"/>
                  </a:lnTo>
                  <a:cubicBezTo>
                    <a:pt x="33171" y="61253"/>
                    <a:pt x="33049" y="61044"/>
                    <a:pt x="32851" y="60900"/>
                  </a:cubicBezTo>
                  <a:cubicBezTo>
                    <a:pt x="32696" y="60788"/>
                    <a:pt x="32515" y="60735"/>
                    <a:pt x="32336" y="60735"/>
                  </a:cubicBezTo>
                  <a:cubicBezTo>
                    <a:pt x="32231" y="60735"/>
                    <a:pt x="32126" y="60753"/>
                    <a:pt x="32028" y="60789"/>
                  </a:cubicBezTo>
                  <a:lnTo>
                    <a:pt x="16086" y="26436"/>
                  </a:lnTo>
                  <a:cubicBezTo>
                    <a:pt x="16176" y="26387"/>
                    <a:pt x="16257" y="26325"/>
                    <a:pt x="16326" y="26247"/>
                  </a:cubicBezTo>
                  <a:close/>
                  <a:moveTo>
                    <a:pt x="57622" y="59652"/>
                  </a:moveTo>
                  <a:cubicBezTo>
                    <a:pt x="57674" y="59839"/>
                    <a:pt x="57783" y="60008"/>
                    <a:pt x="57952" y="60129"/>
                  </a:cubicBezTo>
                  <a:cubicBezTo>
                    <a:pt x="58054" y="60201"/>
                    <a:pt x="58165" y="60247"/>
                    <a:pt x="58279" y="60272"/>
                  </a:cubicBezTo>
                  <a:lnTo>
                    <a:pt x="55785" y="68604"/>
                  </a:lnTo>
                  <a:cubicBezTo>
                    <a:pt x="55759" y="68602"/>
                    <a:pt x="55732" y="68601"/>
                    <a:pt x="55705" y="68601"/>
                  </a:cubicBezTo>
                  <a:cubicBezTo>
                    <a:pt x="55430" y="68601"/>
                    <a:pt x="55160" y="68726"/>
                    <a:pt x="54987" y="68966"/>
                  </a:cubicBezTo>
                  <a:cubicBezTo>
                    <a:pt x="54939" y="69034"/>
                    <a:pt x="54905" y="69108"/>
                    <a:pt x="54878" y="69182"/>
                  </a:cubicBezTo>
                  <a:lnTo>
                    <a:pt x="33192" y="61843"/>
                  </a:lnTo>
                  <a:cubicBezTo>
                    <a:pt x="33203" y="61799"/>
                    <a:pt x="33210" y="61755"/>
                    <a:pt x="33214" y="61709"/>
                  </a:cubicBezTo>
                  <a:lnTo>
                    <a:pt x="57622" y="59652"/>
                  </a:lnTo>
                  <a:close/>
                  <a:moveTo>
                    <a:pt x="61404" y="47049"/>
                  </a:moveTo>
                  <a:lnTo>
                    <a:pt x="89872" y="58550"/>
                  </a:lnTo>
                  <a:cubicBezTo>
                    <a:pt x="89825" y="58868"/>
                    <a:pt x="89949" y="59201"/>
                    <a:pt x="90228" y="59401"/>
                  </a:cubicBezTo>
                  <a:cubicBezTo>
                    <a:pt x="90327" y="59471"/>
                    <a:pt x="90435" y="59515"/>
                    <a:pt x="90546" y="59541"/>
                  </a:cubicBezTo>
                  <a:lnTo>
                    <a:pt x="88027" y="76730"/>
                  </a:lnTo>
                  <a:cubicBezTo>
                    <a:pt x="88011" y="76729"/>
                    <a:pt x="87994" y="76729"/>
                    <a:pt x="87977" y="76729"/>
                  </a:cubicBezTo>
                  <a:cubicBezTo>
                    <a:pt x="87931" y="76729"/>
                    <a:pt x="87884" y="76732"/>
                    <a:pt x="87837" y="76740"/>
                  </a:cubicBezTo>
                  <a:cubicBezTo>
                    <a:pt x="87715" y="76760"/>
                    <a:pt x="87603" y="76805"/>
                    <a:pt x="87501" y="76869"/>
                  </a:cubicBezTo>
                  <a:lnTo>
                    <a:pt x="61265" y="47294"/>
                  </a:lnTo>
                  <a:cubicBezTo>
                    <a:pt x="61275" y="47282"/>
                    <a:pt x="61288" y="47273"/>
                    <a:pt x="61297" y="47259"/>
                  </a:cubicBezTo>
                  <a:cubicBezTo>
                    <a:pt x="61344" y="47194"/>
                    <a:pt x="61377" y="47123"/>
                    <a:pt x="61404" y="47049"/>
                  </a:cubicBezTo>
                  <a:close/>
                  <a:moveTo>
                    <a:pt x="61096" y="47455"/>
                  </a:moveTo>
                  <a:lnTo>
                    <a:pt x="87328" y="77024"/>
                  </a:lnTo>
                  <a:cubicBezTo>
                    <a:pt x="87322" y="77033"/>
                    <a:pt x="87314" y="77039"/>
                    <a:pt x="87308" y="77047"/>
                  </a:cubicBezTo>
                  <a:lnTo>
                    <a:pt x="59297" y="59712"/>
                  </a:lnTo>
                  <a:cubicBezTo>
                    <a:pt x="59429" y="59348"/>
                    <a:pt x="59315" y="58926"/>
                    <a:pt x="58985" y="58689"/>
                  </a:cubicBezTo>
                  <a:cubicBezTo>
                    <a:pt x="58952" y="58665"/>
                    <a:pt x="58916" y="58648"/>
                    <a:pt x="58882" y="58628"/>
                  </a:cubicBezTo>
                  <a:lnTo>
                    <a:pt x="60400" y="47607"/>
                  </a:lnTo>
                  <a:cubicBezTo>
                    <a:pt x="60459" y="47619"/>
                    <a:pt x="60519" y="47627"/>
                    <a:pt x="60578" y="47627"/>
                  </a:cubicBezTo>
                  <a:cubicBezTo>
                    <a:pt x="60762" y="47627"/>
                    <a:pt x="60943" y="47564"/>
                    <a:pt x="61096" y="47455"/>
                  </a:cubicBezTo>
                  <a:close/>
                  <a:moveTo>
                    <a:pt x="59189" y="59922"/>
                  </a:moveTo>
                  <a:lnTo>
                    <a:pt x="87178" y="77244"/>
                  </a:lnTo>
                  <a:cubicBezTo>
                    <a:pt x="87172" y="77259"/>
                    <a:pt x="87166" y="77275"/>
                    <a:pt x="87161" y="77291"/>
                  </a:cubicBezTo>
                  <a:lnTo>
                    <a:pt x="56571" y="69673"/>
                  </a:lnTo>
                  <a:cubicBezTo>
                    <a:pt x="56646" y="69338"/>
                    <a:pt x="56520" y="68976"/>
                    <a:pt x="56224" y="68763"/>
                  </a:cubicBezTo>
                  <a:cubicBezTo>
                    <a:pt x="56157" y="68717"/>
                    <a:pt x="56087" y="68682"/>
                    <a:pt x="56015" y="68656"/>
                  </a:cubicBezTo>
                  <a:lnTo>
                    <a:pt x="58519" y="60290"/>
                  </a:lnTo>
                  <a:cubicBezTo>
                    <a:pt x="58777" y="60275"/>
                    <a:pt x="59025" y="60152"/>
                    <a:pt x="59188" y="59926"/>
                  </a:cubicBezTo>
                  <a:cubicBezTo>
                    <a:pt x="59189" y="59924"/>
                    <a:pt x="59189" y="59923"/>
                    <a:pt x="59189" y="59922"/>
                  </a:cubicBezTo>
                  <a:close/>
                  <a:moveTo>
                    <a:pt x="6382" y="54567"/>
                  </a:moveTo>
                  <a:lnTo>
                    <a:pt x="31456" y="61554"/>
                  </a:lnTo>
                  <a:cubicBezTo>
                    <a:pt x="31440" y="61772"/>
                    <a:pt x="31506" y="61990"/>
                    <a:pt x="31643" y="62166"/>
                  </a:cubicBezTo>
                  <a:lnTo>
                    <a:pt x="15546" y="78173"/>
                  </a:lnTo>
                  <a:cubicBezTo>
                    <a:pt x="15506" y="78130"/>
                    <a:pt x="15461" y="78092"/>
                    <a:pt x="15414" y="78055"/>
                  </a:cubicBezTo>
                  <a:cubicBezTo>
                    <a:pt x="15260" y="77944"/>
                    <a:pt x="15081" y="77892"/>
                    <a:pt x="14905" y="77892"/>
                  </a:cubicBezTo>
                  <a:cubicBezTo>
                    <a:pt x="14826" y="77892"/>
                    <a:pt x="14747" y="77902"/>
                    <a:pt x="14671" y="77923"/>
                  </a:cubicBezTo>
                  <a:lnTo>
                    <a:pt x="6061" y="55104"/>
                  </a:lnTo>
                  <a:cubicBezTo>
                    <a:pt x="6125" y="55054"/>
                    <a:pt x="6183" y="54997"/>
                    <a:pt x="6233" y="54928"/>
                  </a:cubicBezTo>
                  <a:cubicBezTo>
                    <a:pt x="6313" y="54818"/>
                    <a:pt x="6360" y="54692"/>
                    <a:pt x="6382" y="54567"/>
                  </a:cubicBezTo>
                  <a:close/>
                  <a:moveTo>
                    <a:pt x="91099" y="59489"/>
                  </a:moveTo>
                  <a:lnTo>
                    <a:pt x="104457" y="79682"/>
                  </a:lnTo>
                  <a:cubicBezTo>
                    <a:pt x="104363" y="79741"/>
                    <a:pt x="104277" y="79819"/>
                    <a:pt x="104210" y="79913"/>
                  </a:cubicBezTo>
                  <a:cubicBezTo>
                    <a:pt x="104146" y="80003"/>
                    <a:pt x="104103" y="80102"/>
                    <a:pt x="104076" y="80204"/>
                  </a:cubicBezTo>
                  <a:lnTo>
                    <a:pt x="88866" y="77650"/>
                  </a:lnTo>
                  <a:cubicBezTo>
                    <a:pt x="88877" y="77362"/>
                    <a:pt x="88749" y="77075"/>
                    <a:pt x="88499" y="76896"/>
                  </a:cubicBezTo>
                  <a:cubicBezTo>
                    <a:pt x="88425" y="76842"/>
                    <a:pt x="88344" y="76806"/>
                    <a:pt x="88260" y="76778"/>
                  </a:cubicBezTo>
                  <a:lnTo>
                    <a:pt x="90783" y="59563"/>
                  </a:lnTo>
                  <a:cubicBezTo>
                    <a:pt x="90892" y="59558"/>
                    <a:pt x="90999" y="59534"/>
                    <a:pt x="91099" y="59489"/>
                  </a:cubicBezTo>
                  <a:close/>
                  <a:moveTo>
                    <a:pt x="33100" y="62061"/>
                  </a:moveTo>
                  <a:lnTo>
                    <a:pt x="54828" y="69413"/>
                  </a:lnTo>
                  <a:cubicBezTo>
                    <a:pt x="54804" y="69712"/>
                    <a:pt x="54931" y="70016"/>
                    <a:pt x="55192" y="70201"/>
                  </a:cubicBezTo>
                  <a:cubicBezTo>
                    <a:pt x="55275" y="70262"/>
                    <a:pt x="55369" y="70305"/>
                    <a:pt x="55466" y="70333"/>
                  </a:cubicBezTo>
                  <a:lnTo>
                    <a:pt x="54144" y="97291"/>
                  </a:lnTo>
                  <a:cubicBezTo>
                    <a:pt x="54112" y="97293"/>
                    <a:pt x="54080" y="97293"/>
                    <a:pt x="54049" y="97298"/>
                  </a:cubicBezTo>
                  <a:cubicBezTo>
                    <a:pt x="53964" y="97313"/>
                    <a:pt x="53885" y="97342"/>
                    <a:pt x="53809" y="97378"/>
                  </a:cubicBezTo>
                  <a:lnTo>
                    <a:pt x="32845" y="62338"/>
                  </a:lnTo>
                  <a:cubicBezTo>
                    <a:pt x="32924" y="62281"/>
                    <a:pt x="32998" y="62217"/>
                    <a:pt x="33057" y="62136"/>
                  </a:cubicBezTo>
                  <a:cubicBezTo>
                    <a:pt x="33074" y="62112"/>
                    <a:pt x="33085" y="62086"/>
                    <a:pt x="33100" y="62061"/>
                  </a:cubicBezTo>
                  <a:close/>
                  <a:moveTo>
                    <a:pt x="56487" y="69893"/>
                  </a:moveTo>
                  <a:lnTo>
                    <a:pt x="87105" y="77517"/>
                  </a:lnTo>
                  <a:cubicBezTo>
                    <a:pt x="87088" y="77681"/>
                    <a:pt x="87116" y="77843"/>
                    <a:pt x="87186" y="77992"/>
                  </a:cubicBezTo>
                  <a:lnTo>
                    <a:pt x="54942" y="97700"/>
                  </a:lnTo>
                  <a:cubicBezTo>
                    <a:pt x="54883" y="97604"/>
                    <a:pt x="54803" y="97519"/>
                    <a:pt x="54708" y="97452"/>
                  </a:cubicBezTo>
                  <a:cubicBezTo>
                    <a:pt x="54609" y="97379"/>
                    <a:pt x="54496" y="97331"/>
                    <a:pt x="54379" y="97305"/>
                  </a:cubicBezTo>
                  <a:lnTo>
                    <a:pt x="55700" y="70367"/>
                  </a:lnTo>
                  <a:lnTo>
                    <a:pt x="55705" y="70367"/>
                  </a:lnTo>
                  <a:cubicBezTo>
                    <a:pt x="55753" y="70367"/>
                    <a:pt x="55802" y="70364"/>
                    <a:pt x="55850" y="70355"/>
                  </a:cubicBezTo>
                  <a:cubicBezTo>
                    <a:pt x="56084" y="70317"/>
                    <a:pt x="56287" y="70190"/>
                    <a:pt x="56427" y="69997"/>
                  </a:cubicBezTo>
                  <a:cubicBezTo>
                    <a:pt x="56450" y="69964"/>
                    <a:pt x="56468" y="69927"/>
                    <a:pt x="56487" y="69893"/>
                  </a:cubicBezTo>
                  <a:close/>
                  <a:moveTo>
                    <a:pt x="31811" y="62331"/>
                  </a:moveTo>
                  <a:cubicBezTo>
                    <a:pt x="31814" y="62333"/>
                    <a:pt x="31817" y="62338"/>
                    <a:pt x="31821" y="62340"/>
                  </a:cubicBezTo>
                  <a:cubicBezTo>
                    <a:pt x="31978" y="62452"/>
                    <a:pt x="32156" y="62506"/>
                    <a:pt x="32336" y="62506"/>
                  </a:cubicBezTo>
                  <a:cubicBezTo>
                    <a:pt x="32439" y="62506"/>
                    <a:pt x="32539" y="62482"/>
                    <a:pt x="32636" y="62447"/>
                  </a:cubicBezTo>
                  <a:lnTo>
                    <a:pt x="53611" y="97508"/>
                  </a:lnTo>
                  <a:cubicBezTo>
                    <a:pt x="53561" y="97551"/>
                    <a:pt x="53513" y="97602"/>
                    <a:pt x="53473" y="97657"/>
                  </a:cubicBezTo>
                  <a:cubicBezTo>
                    <a:pt x="53449" y="97691"/>
                    <a:pt x="53432" y="97726"/>
                    <a:pt x="53414" y="97761"/>
                  </a:cubicBezTo>
                  <a:lnTo>
                    <a:pt x="15678" y="79186"/>
                  </a:lnTo>
                  <a:cubicBezTo>
                    <a:pt x="15816" y="78926"/>
                    <a:pt x="15811" y="78622"/>
                    <a:pt x="15682" y="78371"/>
                  </a:cubicBezTo>
                  <a:lnTo>
                    <a:pt x="31811" y="62331"/>
                  </a:lnTo>
                  <a:close/>
                  <a:moveTo>
                    <a:pt x="1615" y="71499"/>
                  </a:moveTo>
                  <a:lnTo>
                    <a:pt x="14037" y="78573"/>
                  </a:lnTo>
                  <a:cubicBezTo>
                    <a:pt x="13958" y="78911"/>
                    <a:pt x="14084" y="79279"/>
                    <a:pt x="14383" y="79494"/>
                  </a:cubicBezTo>
                  <a:cubicBezTo>
                    <a:pt x="14539" y="79606"/>
                    <a:pt x="14719" y="79660"/>
                    <a:pt x="14898" y="79660"/>
                  </a:cubicBezTo>
                  <a:cubicBezTo>
                    <a:pt x="15136" y="79660"/>
                    <a:pt x="15368" y="79558"/>
                    <a:pt x="15538" y="79377"/>
                  </a:cubicBezTo>
                  <a:lnTo>
                    <a:pt x="53328" y="97978"/>
                  </a:lnTo>
                  <a:cubicBezTo>
                    <a:pt x="53297" y="98118"/>
                    <a:pt x="53305" y="98265"/>
                    <a:pt x="53342" y="98402"/>
                  </a:cubicBezTo>
                  <a:lnTo>
                    <a:pt x="44172" y="100939"/>
                  </a:lnTo>
                  <a:cubicBezTo>
                    <a:pt x="44109" y="100823"/>
                    <a:pt x="44023" y="100722"/>
                    <a:pt x="43914" y="100644"/>
                  </a:cubicBezTo>
                  <a:cubicBezTo>
                    <a:pt x="43762" y="100534"/>
                    <a:pt x="43583" y="100477"/>
                    <a:pt x="43400" y="100477"/>
                  </a:cubicBezTo>
                  <a:cubicBezTo>
                    <a:pt x="43351" y="100477"/>
                    <a:pt x="43302" y="100481"/>
                    <a:pt x="43253" y="100489"/>
                  </a:cubicBezTo>
                  <a:cubicBezTo>
                    <a:pt x="43020" y="100528"/>
                    <a:pt x="42817" y="100655"/>
                    <a:pt x="42677" y="100848"/>
                  </a:cubicBezTo>
                  <a:cubicBezTo>
                    <a:pt x="42516" y="101072"/>
                    <a:pt x="42479" y="101346"/>
                    <a:pt x="42546" y="101594"/>
                  </a:cubicBezTo>
                  <a:lnTo>
                    <a:pt x="31935" y="108097"/>
                  </a:lnTo>
                  <a:cubicBezTo>
                    <a:pt x="31872" y="107978"/>
                    <a:pt x="31783" y="107872"/>
                    <a:pt x="31671" y="107790"/>
                  </a:cubicBezTo>
                  <a:cubicBezTo>
                    <a:pt x="31516" y="107679"/>
                    <a:pt x="31337" y="107626"/>
                    <a:pt x="31160" y="107626"/>
                  </a:cubicBezTo>
                  <a:cubicBezTo>
                    <a:pt x="30986" y="107626"/>
                    <a:pt x="30812" y="107678"/>
                    <a:pt x="30664" y="107776"/>
                  </a:cubicBezTo>
                  <a:lnTo>
                    <a:pt x="1598" y="71519"/>
                  </a:lnTo>
                  <a:cubicBezTo>
                    <a:pt x="1603" y="71511"/>
                    <a:pt x="1609" y="71506"/>
                    <a:pt x="1615" y="71499"/>
                  </a:cubicBezTo>
                  <a:close/>
                  <a:moveTo>
                    <a:pt x="87314" y="78191"/>
                  </a:moveTo>
                  <a:cubicBezTo>
                    <a:pt x="87360" y="78243"/>
                    <a:pt x="87409" y="78293"/>
                    <a:pt x="87467" y="78334"/>
                  </a:cubicBezTo>
                  <a:cubicBezTo>
                    <a:pt x="87623" y="78447"/>
                    <a:pt x="87803" y="78500"/>
                    <a:pt x="87981" y="78500"/>
                  </a:cubicBezTo>
                  <a:cubicBezTo>
                    <a:pt x="88023" y="78500"/>
                    <a:pt x="88063" y="78493"/>
                    <a:pt x="88103" y="78485"/>
                  </a:cubicBezTo>
                  <a:lnTo>
                    <a:pt x="95457" y="108915"/>
                  </a:lnTo>
                  <a:cubicBezTo>
                    <a:pt x="95228" y="108955"/>
                    <a:pt x="95026" y="109080"/>
                    <a:pt x="94890" y="109271"/>
                  </a:cubicBezTo>
                  <a:cubicBezTo>
                    <a:pt x="94886" y="109276"/>
                    <a:pt x="94884" y="109281"/>
                    <a:pt x="94880" y="109287"/>
                  </a:cubicBezTo>
                  <a:lnTo>
                    <a:pt x="55049" y="98390"/>
                  </a:lnTo>
                  <a:cubicBezTo>
                    <a:pt x="55079" y="98272"/>
                    <a:pt x="55087" y="98149"/>
                    <a:pt x="55066" y="98026"/>
                  </a:cubicBezTo>
                  <a:cubicBezTo>
                    <a:pt x="55060" y="97989"/>
                    <a:pt x="55048" y="97954"/>
                    <a:pt x="55038" y="97917"/>
                  </a:cubicBezTo>
                  <a:lnTo>
                    <a:pt x="87314" y="78191"/>
                  </a:lnTo>
                  <a:close/>
                  <a:moveTo>
                    <a:pt x="42637" y="101815"/>
                  </a:moveTo>
                  <a:cubicBezTo>
                    <a:pt x="42697" y="101917"/>
                    <a:pt x="42779" y="102009"/>
                    <a:pt x="42882" y="102083"/>
                  </a:cubicBezTo>
                  <a:cubicBezTo>
                    <a:pt x="43034" y="102192"/>
                    <a:pt x="43212" y="102249"/>
                    <a:pt x="43395" y="102249"/>
                  </a:cubicBezTo>
                  <a:cubicBezTo>
                    <a:pt x="43443" y="102249"/>
                    <a:pt x="43493" y="102245"/>
                    <a:pt x="43541" y="102237"/>
                  </a:cubicBezTo>
                  <a:cubicBezTo>
                    <a:pt x="43588" y="102229"/>
                    <a:pt x="43633" y="102216"/>
                    <a:pt x="43679" y="102201"/>
                  </a:cubicBezTo>
                  <a:lnTo>
                    <a:pt x="55444" y="118817"/>
                  </a:lnTo>
                  <a:cubicBezTo>
                    <a:pt x="55361" y="118874"/>
                    <a:pt x="55285" y="118944"/>
                    <a:pt x="55225" y="119027"/>
                  </a:cubicBezTo>
                  <a:cubicBezTo>
                    <a:pt x="55134" y="119155"/>
                    <a:pt x="55081" y="119302"/>
                    <a:pt x="55066" y="119454"/>
                  </a:cubicBezTo>
                  <a:lnTo>
                    <a:pt x="38399" y="118443"/>
                  </a:lnTo>
                  <a:lnTo>
                    <a:pt x="31738" y="109173"/>
                  </a:lnTo>
                  <a:cubicBezTo>
                    <a:pt x="31789" y="109128"/>
                    <a:pt x="31835" y="109080"/>
                    <a:pt x="31876" y="109025"/>
                  </a:cubicBezTo>
                  <a:cubicBezTo>
                    <a:pt x="32014" y="108832"/>
                    <a:pt x="32069" y="108598"/>
                    <a:pt x="32030" y="108364"/>
                  </a:cubicBezTo>
                  <a:cubicBezTo>
                    <a:pt x="32027" y="108350"/>
                    <a:pt x="32021" y="108336"/>
                    <a:pt x="32017" y="108321"/>
                  </a:cubicBezTo>
                  <a:lnTo>
                    <a:pt x="42637" y="101815"/>
                  </a:lnTo>
                  <a:close/>
                  <a:moveTo>
                    <a:pt x="54958" y="98612"/>
                  </a:moveTo>
                  <a:lnTo>
                    <a:pt x="94775" y="109505"/>
                  </a:lnTo>
                  <a:cubicBezTo>
                    <a:pt x="94674" y="109802"/>
                    <a:pt x="94737" y="110137"/>
                    <a:pt x="94949" y="110374"/>
                  </a:cubicBezTo>
                  <a:lnTo>
                    <a:pt x="79975" y="127087"/>
                  </a:lnTo>
                  <a:cubicBezTo>
                    <a:pt x="79970" y="127084"/>
                    <a:pt x="79968" y="127081"/>
                    <a:pt x="79965" y="127079"/>
                  </a:cubicBezTo>
                  <a:cubicBezTo>
                    <a:pt x="79813" y="126970"/>
                    <a:pt x="79634" y="126913"/>
                    <a:pt x="79451" y="126913"/>
                  </a:cubicBezTo>
                  <a:cubicBezTo>
                    <a:pt x="79403" y="126913"/>
                    <a:pt x="79354" y="126917"/>
                    <a:pt x="79305" y="126925"/>
                  </a:cubicBezTo>
                  <a:cubicBezTo>
                    <a:pt x="79089" y="126960"/>
                    <a:pt x="78902" y="127074"/>
                    <a:pt x="78766" y="127242"/>
                  </a:cubicBezTo>
                  <a:lnTo>
                    <a:pt x="44129" y="101861"/>
                  </a:lnTo>
                  <a:cubicBezTo>
                    <a:pt x="44257" y="101672"/>
                    <a:pt x="44310" y="101447"/>
                    <a:pt x="44272" y="101221"/>
                  </a:cubicBezTo>
                  <a:cubicBezTo>
                    <a:pt x="44268" y="101201"/>
                    <a:pt x="44262" y="101182"/>
                    <a:pt x="44256" y="101162"/>
                  </a:cubicBezTo>
                  <a:lnTo>
                    <a:pt x="53432" y="98624"/>
                  </a:lnTo>
                  <a:cubicBezTo>
                    <a:pt x="53492" y="98727"/>
                    <a:pt x="53573" y="98820"/>
                    <a:pt x="53678" y="98895"/>
                  </a:cubicBezTo>
                  <a:cubicBezTo>
                    <a:pt x="53834" y="99007"/>
                    <a:pt x="54013" y="99061"/>
                    <a:pt x="54193" y="99061"/>
                  </a:cubicBezTo>
                  <a:cubicBezTo>
                    <a:pt x="54468" y="99061"/>
                    <a:pt x="54740" y="98932"/>
                    <a:pt x="54914" y="98692"/>
                  </a:cubicBezTo>
                  <a:cubicBezTo>
                    <a:pt x="54931" y="98666"/>
                    <a:pt x="54943" y="98639"/>
                    <a:pt x="54958" y="98612"/>
                  </a:cubicBezTo>
                  <a:close/>
                  <a:moveTo>
                    <a:pt x="58749" y="0"/>
                  </a:moveTo>
                  <a:cubicBezTo>
                    <a:pt x="58700" y="0"/>
                    <a:pt x="58651" y="4"/>
                    <a:pt x="58601" y="13"/>
                  </a:cubicBezTo>
                  <a:cubicBezTo>
                    <a:pt x="58368" y="51"/>
                    <a:pt x="58165" y="178"/>
                    <a:pt x="58026" y="371"/>
                  </a:cubicBezTo>
                  <a:cubicBezTo>
                    <a:pt x="57906" y="537"/>
                    <a:pt x="57857" y="730"/>
                    <a:pt x="57863" y="922"/>
                  </a:cubicBezTo>
                  <a:lnTo>
                    <a:pt x="34925" y="10097"/>
                  </a:lnTo>
                  <a:cubicBezTo>
                    <a:pt x="34868" y="9931"/>
                    <a:pt x="34761" y="9780"/>
                    <a:pt x="34608" y="9669"/>
                  </a:cubicBezTo>
                  <a:cubicBezTo>
                    <a:pt x="34451" y="9557"/>
                    <a:pt x="34271" y="9503"/>
                    <a:pt x="34092" y="9503"/>
                  </a:cubicBezTo>
                  <a:cubicBezTo>
                    <a:pt x="33816" y="9503"/>
                    <a:pt x="33545" y="9631"/>
                    <a:pt x="33372" y="9872"/>
                  </a:cubicBezTo>
                  <a:cubicBezTo>
                    <a:pt x="33234" y="10064"/>
                    <a:pt x="33180" y="10299"/>
                    <a:pt x="33218" y="10533"/>
                  </a:cubicBezTo>
                  <a:cubicBezTo>
                    <a:pt x="33257" y="10766"/>
                    <a:pt x="33384" y="10969"/>
                    <a:pt x="33577" y="11108"/>
                  </a:cubicBezTo>
                  <a:cubicBezTo>
                    <a:pt x="33733" y="11221"/>
                    <a:pt x="33912" y="11274"/>
                    <a:pt x="34091" y="11274"/>
                  </a:cubicBezTo>
                  <a:cubicBezTo>
                    <a:pt x="34316" y="11274"/>
                    <a:pt x="34535" y="11185"/>
                    <a:pt x="34704" y="11023"/>
                  </a:cubicBezTo>
                  <a:lnTo>
                    <a:pt x="59844" y="45919"/>
                  </a:lnTo>
                  <a:lnTo>
                    <a:pt x="59844" y="45919"/>
                  </a:lnTo>
                  <a:lnTo>
                    <a:pt x="29110" y="21654"/>
                  </a:lnTo>
                  <a:cubicBezTo>
                    <a:pt x="29111" y="21652"/>
                    <a:pt x="29113" y="21651"/>
                    <a:pt x="29117" y="21648"/>
                  </a:cubicBezTo>
                  <a:cubicBezTo>
                    <a:pt x="29401" y="21251"/>
                    <a:pt x="29309" y="20697"/>
                    <a:pt x="28913" y="20413"/>
                  </a:cubicBezTo>
                  <a:cubicBezTo>
                    <a:pt x="28757" y="20301"/>
                    <a:pt x="28577" y="20247"/>
                    <a:pt x="28399" y="20247"/>
                  </a:cubicBezTo>
                  <a:cubicBezTo>
                    <a:pt x="28122" y="20247"/>
                    <a:pt x="27850" y="20375"/>
                    <a:pt x="27678" y="20616"/>
                  </a:cubicBezTo>
                  <a:cubicBezTo>
                    <a:pt x="27393" y="21013"/>
                    <a:pt x="27485" y="21567"/>
                    <a:pt x="27881" y="21851"/>
                  </a:cubicBezTo>
                  <a:cubicBezTo>
                    <a:pt x="28037" y="21963"/>
                    <a:pt x="28217" y="22017"/>
                    <a:pt x="28396" y="22017"/>
                  </a:cubicBezTo>
                  <a:cubicBezTo>
                    <a:pt x="28561" y="22017"/>
                    <a:pt x="28722" y="21967"/>
                    <a:pt x="28864" y="21877"/>
                  </a:cubicBezTo>
                  <a:lnTo>
                    <a:pt x="57922" y="58717"/>
                  </a:lnTo>
                  <a:cubicBezTo>
                    <a:pt x="57920" y="58718"/>
                    <a:pt x="57919" y="58719"/>
                    <a:pt x="57916" y="58723"/>
                  </a:cubicBezTo>
                  <a:lnTo>
                    <a:pt x="16459" y="26054"/>
                  </a:lnTo>
                  <a:cubicBezTo>
                    <a:pt x="16652" y="25671"/>
                    <a:pt x="16546" y="25194"/>
                    <a:pt x="16188" y="24937"/>
                  </a:cubicBezTo>
                  <a:cubicBezTo>
                    <a:pt x="16032" y="24825"/>
                    <a:pt x="15851" y="24771"/>
                    <a:pt x="15672" y="24771"/>
                  </a:cubicBezTo>
                  <a:cubicBezTo>
                    <a:pt x="15397" y="24771"/>
                    <a:pt x="15125" y="24899"/>
                    <a:pt x="14952" y="25140"/>
                  </a:cubicBezTo>
                  <a:cubicBezTo>
                    <a:pt x="14668" y="25537"/>
                    <a:pt x="14760" y="26091"/>
                    <a:pt x="15155" y="26375"/>
                  </a:cubicBezTo>
                  <a:cubicBezTo>
                    <a:pt x="15308" y="26486"/>
                    <a:pt x="15486" y="26541"/>
                    <a:pt x="15671" y="26541"/>
                  </a:cubicBezTo>
                  <a:cubicBezTo>
                    <a:pt x="15719" y="26541"/>
                    <a:pt x="15768" y="26537"/>
                    <a:pt x="15816" y="26529"/>
                  </a:cubicBezTo>
                  <a:cubicBezTo>
                    <a:pt x="15834" y="26526"/>
                    <a:pt x="15850" y="26520"/>
                    <a:pt x="15866" y="26516"/>
                  </a:cubicBezTo>
                  <a:lnTo>
                    <a:pt x="31824" y="60903"/>
                  </a:lnTo>
                  <a:cubicBezTo>
                    <a:pt x="31748" y="60958"/>
                    <a:pt x="31675" y="61023"/>
                    <a:pt x="31618" y="61103"/>
                  </a:cubicBezTo>
                  <a:cubicBezTo>
                    <a:pt x="31568" y="61173"/>
                    <a:pt x="31534" y="61248"/>
                    <a:pt x="31507" y="61324"/>
                  </a:cubicBezTo>
                  <a:lnTo>
                    <a:pt x="6390" y="54326"/>
                  </a:lnTo>
                  <a:cubicBezTo>
                    <a:pt x="6367" y="54081"/>
                    <a:pt x="6245" y="53846"/>
                    <a:pt x="6030" y="53692"/>
                  </a:cubicBezTo>
                  <a:cubicBezTo>
                    <a:pt x="5874" y="53581"/>
                    <a:pt x="5694" y="53527"/>
                    <a:pt x="5515" y="53527"/>
                  </a:cubicBezTo>
                  <a:cubicBezTo>
                    <a:pt x="5239" y="53527"/>
                    <a:pt x="4967" y="53655"/>
                    <a:pt x="4794" y="53896"/>
                  </a:cubicBezTo>
                  <a:cubicBezTo>
                    <a:pt x="4510" y="54293"/>
                    <a:pt x="4602" y="54846"/>
                    <a:pt x="4998" y="55131"/>
                  </a:cubicBezTo>
                  <a:cubicBezTo>
                    <a:pt x="5154" y="55243"/>
                    <a:pt x="5334" y="55297"/>
                    <a:pt x="5512" y="55297"/>
                  </a:cubicBezTo>
                  <a:cubicBezTo>
                    <a:pt x="5630" y="55297"/>
                    <a:pt x="5746" y="55269"/>
                    <a:pt x="5854" y="55223"/>
                  </a:cubicBezTo>
                  <a:lnTo>
                    <a:pt x="14454" y="78011"/>
                  </a:lnTo>
                  <a:cubicBezTo>
                    <a:pt x="14348" y="78072"/>
                    <a:pt x="14255" y="78154"/>
                    <a:pt x="14180" y="78258"/>
                  </a:cubicBezTo>
                  <a:cubicBezTo>
                    <a:pt x="14159" y="78289"/>
                    <a:pt x="14143" y="78321"/>
                    <a:pt x="14124" y="78354"/>
                  </a:cubicBezTo>
                  <a:lnTo>
                    <a:pt x="1732" y="71295"/>
                  </a:lnTo>
                  <a:cubicBezTo>
                    <a:pt x="1882" y="70925"/>
                    <a:pt x="1769" y="70488"/>
                    <a:pt x="1431" y="70244"/>
                  </a:cubicBezTo>
                  <a:cubicBezTo>
                    <a:pt x="1279" y="70136"/>
                    <a:pt x="1101" y="70079"/>
                    <a:pt x="918" y="70079"/>
                  </a:cubicBezTo>
                  <a:cubicBezTo>
                    <a:pt x="869" y="70079"/>
                    <a:pt x="819" y="70083"/>
                    <a:pt x="770" y="70091"/>
                  </a:cubicBezTo>
                  <a:cubicBezTo>
                    <a:pt x="535" y="70130"/>
                    <a:pt x="333" y="70257"/>
                    <a:pt x="193" y="70449"/>
                  </a:cubicBezTo>
                  <a:cubicBezTo>
                    <a:pt x="56" y="70642"/>
                    <a:pt x="1" y="70875"/>
                    <a:pt x="40" y="71109"/>
                  </a:cubicBezTo>
                  <a:cubicBezTo>
                    <a:pt x="79" y="71343"/>
                    <a:pt x="206" y="71547"/>
                    <a:pt x="399" y="71685"/>
                  </a:cubicBezTo>
                  <a:cubicBezTo>
                    <a:pt x="555" y="71797"/>
                    <a:pt x="734" y="71851"/>
                    <a:pt x="913" y="71851"/>
                  </a:cubicBezTo>
                  <a:cubicBezTo>
                    <a:pt x="1096" y="71851"/>
                    <a:pt x="1276" y="71789"/>
                    <a:pt x="1426" y="71680"/>
                  </a:cubicBezTo>
                  <a:lnTo>
                    <a:pt x="30491" y="107933"/>
                  </a:lnTo>
                  <a:cubicBezTo>
                    <a:pt x="30474" y="107952"/>
                    <a:pt x="30454" y="107971"/>
                    <a:pt x="30437" y="107994"/>
                  </a:cubicBezTo>
                  <a:cubicBezTo>
                    <a:pt x="30426" y="108010"/>
                    <a:pt x="30418" y="108029"/>
                    <a:pt x="30408" y="108045"/>
                  </a:cubicBezTo>
                  <a:lnTo>
                    <a:pt x="5131" y="93125"/>
                  </a:lnTo>
                  <a:cubicBezTo>
                    <a:pt x="5273" y="92758"/>
                    <a:pt x="5159" y="92325"/>
                    <a:pt x="4826" y="92087"/>
                  </a:cubicBezTo>
                  <a:cubicBezTo>
                    <a:pt x="4669" y="91975"/>
                    <a:pt x="4489" y="91921"/>
                    <a:pt x="4311" y="91921"/>
                  </a:cubicBezTo>
                  <a:cubicBezTo>
                    <a:pt x="4035" y="91921"/>
                    <a:pt x="3763" y="92050"/>
                    <a:pt x="3589" y="92291"/>
                  </a:cubicBezTo>
                  <a:cubicBezTo>
                    <a:pt x="3305" y="92688"/>
                    <a:pt x="3397" y="93241"/>
                    <a:pt x="3792" y="93527"/>
                  </a:cubicBezTo>
                  <a:cubicBezTo>
                    <a:pt x="3950" y="93639"/>
                    <a:pt x="4128" y="93692"/>
                    <a:pt x="4308" y="93692"/>
                  </a:cubicBezTo>
                  <a:cubicBezTo>
                    <a:pt x="4578" y="93692"/>
                    <a:pt x="4846" y="93566"/>
                    <a:pt x="5020" y="93332"/>
                  </a:cubicBezTo>
                  <a:lnTo>
                    <a:pt x="30310" y="108260"/>
                  </a:lnTo>
                  <a:cubicBezTo>
                    <a:pt x="30273" y="108387"/>
                    <a:pt x="30261" y="108519"/>
                    <a:pt x="30283" y="108652"/>
                  </a:cubicBezTo>
                  <a:cubicBezTo>
                    <a:pt x="30322" y="108886"/>
                    <a:pt x="30449" y="109090"/>
                    <a:pt x="30642" y="109228"/>
                  </a:cubicBezTo>
                  <a:cubicBezTo>
                    <a:pt x="30795" y="109337"/>
                    <a:pt x="30972" y="109394"/>
                    <a:pt x="31155" y="109394"/>
                  </a:cubicBezTo>
                  <a:cubicBezTo>
                    <a:pt x="31203" y="109394"/>
                    <a:pt x="31252" y="109389"/>
                    <a:pt x="31301" y="109382"/>
                  </a:cubicBezTo>
                  <a:cubicBezTo>
                    <a:pt x="31386" y="109367"/>
                    <a:pt x="31466" y="109337"/>
                    <a:pt x="31543" y="109302"/>
                  </a:cubicBezTo>
                  <a:lnTo>
                    <a:pt x="38242" y="118625"/>
                  </a:lnTo>
                  <a:lnTo>
                    <a:pt x="38274" y="118671"/>
                  </a:lnTo>
                  <a:lnTo>
                    <a:pt x="55072" y="119689"/>
                  </a:lnTo>
                  <a:cubicBezTo>
                    <a:pt x="55111" y="119923"/>
                    <a:pt x="55238" y="120126"/>
                    <a:pt x="55429" y="120263"/>
                  </a:cubicBezTo>
                  <a:cubicBezTo>
                    <a:pt x="55585" y="120375"/>
                    <a:pt x="55765" y="120428"/>
                    <a:pt x="55944" y="120428"/>
                  </a:cubicBezTo>
                  <a:cubicBezTo>
                    <a:pt x="56219" y="120428"/>
                    <a:pt x="56492" y="120300"/>
                    <a:pt x="56664" y="120059"/>
                  </a:cubicBezTo>
                  <a:cubicBezTo>
                    <a:pt x="56949" y="119663"/>
                    <a:pt x="56857" y="119109"/>
                    <a:pt x="56461" y="118824"/>
                  </a:cubicBezTo>
                  <a:cubicBezTo>
                    <a:pt x="56309" y="118716"/>
                    <a:pt x="56131" y="118659"/>
                    <a:pt x="55949" y="118659"/>
                  </a:cubicBezTo>
                  <a:cubicBezTo>
                    <a:pt x="55900" y="118659"/>
                    <a:pt x="55850" y="118663"/>
                    <a:pt x="55801" y="118671"/>
                  </a:cubicBezTo>
                  <a:cubicBezTo>
                    <a:pt x="55750" y="118679"/>
                    <a:pt x="55702" y="118694"/>
                    <a:pt x="55655" y="118710"/>
                  </a:cubicBezTo>
                  <a:lnTo>
                    <a:pt x="43893" y="102095"/>
                  </a:lnTo>
                  <a:cubicBezTo>
                    <a:pt x="43920" y="102077"/>
                    <a:pt x="43946" y="102056"/>
                    <a:pt x="43971" y="102035"/>
                  </a:cubicBezTo>
                  <a:lnTo>
                    <a:pt x="78639" y="127440"/>
                  </a:lnTo>
                  <a:cubicBezTo>
                    <a:pt x="78569" y="127597"/>
                    <a:pt x="78545" y="127770"/>
                    <a:pt x="78575" y="127942"/>
                  </a:cubicBezTo>
                  <a:cubicBezTo>
                    <a:pt x="78613" y="128175"/>
                    <a:pt x="78740" y="128380"/>
                    <a:pt x="78933" y="128518"/>
                  </a:cubicBezTo>
                  <a:cubicBezTo>
                    <a:pt x="79089" y="128630"/>
                    <a:pt x="79269" y="128683"/>
                    <a:pt x="79447" y="128683"/>
                  </a:cubicBezTo>
                  <a:cubicBezTo>
                    <a:pt x="79723" y="128683"/>
                    <a:pt x="79996" y="128555"/>
                    <a:pt x="80168" y="128314"/>
                  </a:cubicBezTo>
                  <a:cubicBezTo>
                    <a:pt x="80402" y="127987"/>
                    <a:pt x="80378" y="127555"/>
                    <a:pt x="80140" y="127252"/>
                  </a:cubicBezTo>
                  <a:lnTo>
                    <a:pt x="95125" y="110526"/>
                  </a:lnTo>
                  <a:cubicBezTo>
                    <a:pt x="95273" y="110624"/>
                    <a:pt x="95441" y="110672"/>
                    <a:pt x="95607" y="110672"/>
                  </a:cubicBezTo>
                  <a:cubicBezTo>
                    <a:pt x="95788" y="110672"/>
                    <a:pt x="95963" y="110612"/>
                    <a:pt x="96112" y="110507"/>
                  </a:cubicBezTo>
                  <a:lnTo>
                    <a:pt x="102491" y="121570"/>
                  </a:lnTo>
                  <a:cubicBezTo>
                    <a:pt x="102377" y="121631"/>
                    <a:pt x="102271" y="121716"/>
                    <a:pt x="102190" y="121830"/>
                  </a:cubicBezTo>
                  <a:cubicBezTo>
                    <a:pt x="101904" y="122228"/>
                    <a:pt x="101997" y="122780"/>
                    <a:pt x="102393" y="123065"/>
                  </a:cubicBezTo>
                  <a:cubicBezTo>
                    <a:pt x="102545" y="123175"/>
                    <a:pt x="102723" y="123231"/>
                    <a:pt x="102906" y="123231"/>
                  </a:cubicBezTo>
                  <a:cubicBezTo>
                    <a:pt x="102954" y="123231"/>
                    <a:pt x="103004" y="123228"/>
                    <a:pt x="103052" y="123219"/>
                  </a:cubicBezTo>
                  <a:cubicBezTo>
                    <a:pt x="103284" y="123181"/>
                    <a:pt x="103489" y="123053"/>
                    <a:pt x="103626" y="122861"/>
                  </a:cubicBezTo>
                  <a:cubicBezTo>
                    <a:pt x="103912" y="122464"/>
                    <a:pt x="103819" y="121910"/>
                    <a:pt x="103423" y="121625"/>
                  </a:cubicBezTo>
                  <a:cubicBezTo>
                    <a:pt x="103268" y="121514"/>
                    <a:pt x="103091" y="121463"/>
                    <a:pt x="102915" y="121463"/>
                  </a:cubicBezTo>
                  <a:cubicBezTo>
                    <a:pt x="102846" y="121463"/>
                    <a:pt x="102778" y="121470"/>
                    <a:pt x="102712" y="121485"/>
                  </a:cubicBezTo>
                  <a:lnTo>
                    <a:pt x="96287" y="110342"/>
                  </a:lnTo>
                  <a:cubicBezTo>
                    <a:pt x="96298" y="110329"/>
                    <a:pt x="96313" y="110318"/>
                    <a:pt x="96325" y="110302"/>
                  </a:cubicBezTo>
                  <a:cubicBezTo>
                    <a:pt x="96610" y="109904"/>
                    <a:pt x="96518" y="109351"/>
                    <a:pt x="96121" y="109066"/>
                  </a:cubicBezTo>
                  <a:cubicBezTo>
                    <a:pt x="95993" y="108973"/>
                    <a:pt x="95844" y="108923"/>
                    <a:pt x="95692" y="108908"/>
                  </a:cubicBezTo>
                  <a:lnTo>
                    <a:pt x="88325" y="78424"/>
                  </a:lnTo>
                  <a:cubicBezTo>
                    <a:pt x="88400" y="78392"/>
                    <a:pt x="88472" y="78351"/>
                    <a:pt x="88538" y="78298"/>
                  </a:cubicBezTo>
                  <a:lnTo>
                    <a:pt x="112640" y="101661"/>
                  </a:lnTo>
                  <a:cubicBezTo>
                    <a:pt x="112415" y="102050"/>
                    <a:pt x="112513" y="102555"/>
                    <a:pt x="112886" y="102822"/>
                  </a:cubicBezTo>
                  <a:cubicBezTo>
                    <a:pt x="113043" y="102935"/>
                    <a:pt x="113222" y="102988"/>
                    <a:pt x="113401" y="102988"/>
                  </a:cubicBezTo>
                  <a:cubicBezTo>
                    <a:pt x="113421" y="102988"/>
                    <a:pt x="113442" y="102983"/>
                    <a:pt x="113461" y="102982"/>
                  </a:cubicBezTo>
                  <a:lnTo>
                    <a:pt x="118567" y="120230"/>
                  </a:lnTo>
                  <a:cubicBezTo>
                    <a:pt x="118456" y="120292"/>
                    <a:pt x="118356" y="120375"/>
                    <a:pt x="118277" y="120485"/>
                  </a:cubicBezTo>
                  <a:cubicBezTo>
                    <a:pt x="117993" y="120882"/>
                    <a:pt x="118085" y="121436"/>
                    <a:pt x="118480" y="121721"/>
                  </a:cubicBezTo>
                  <a:cubicBezTo>
                    <a:pt x="118632" y="121830"/>
                    <a:pt x="118811" y="121886"/>
                    <a:pt x="118994" y="121886"/>
                  </a:cubicBezTo>
                  <a:cubicBezTo>
                    <a:pt x="119042" y="121886"/>
                    <a:pt x="119091" y="121882"/>
                    <a:pt x="119139" y="121875"/>
                  </a:cubicBezTo>
                  <a:cubicBezTo>
                    <a:pt x="119372" y="121835"/>
                    <a:pt x="119577" y="121709"/>
                    <a:pt x="119715" y="121516"/>
                  </a:cubicBezTo>
                  <a:cubicBezTo>
                    <a:pt x="119999" y="121118"/>
                    <a:pt x="119907" y="120565"/>
                    <a:pt x="119511" y="120281"/>
                  </a:cubicBezTo>
                  <a:cubicBezTo>
                    <a:pt x="119357" y="120170"/>
                    <a:pt x="119179" y="120118"/>
                    <a:pt x="119002" y="120118"/>
                  </a:cubicBezTo>
                  <a:cubicBezTo>
                    <a:pt x="118929" y="120118"/>
                    <a:pt x="118856" y="120127"/>
                    <a:pt x="118785" y="120144"/>
                  </a:cubicBezTo>
                  <a:lnTo>
                    <a:pt x="113690" y="102933"/>
                  </a:lnTo>
                  <a:cubicBezTo>
                    <a:pt x="113856" y="102876"/>
                    <a:pt x="114009" y="102773"/>
                    <a:pt x="114121" y="102619"/>
                  </a:cubicBezTo>
                  <a:cubicBezTo>
                    <a:pt x="114405" y="102222"/>
                    <a:pt x="114313" y="101668"/>
                    <a:pt x="113917" y="101384"/>
                  </a:cubicBezTo>
                  <a:cubicBezTo>
                    <a:pt x="113762" y="101272"/>
                    <a:pt x="113582" y="101219"/>
                    <a:pt x="113404" y="101219"/>
                  </a:cubicBezTo>
                  <a:cubicBezTo>
                    <a:pt x="113177" y="101219"/>
                    <a:pt x="112951" y="101307"/>
                    <a:pt x="112782" y="101473"/>
                  </a:cubicBezTo>
                  <a:lnTo>
                    <a:pt x="88698" y="78130"/>
                  </a:lnTo>
                  <a:cubicBezTo>
                    <a:pt x="88756" y="78050"/>
                    <a:pt x="88793" y="77963"/>
                    <a:pt x="88820" y="77873"/>
                  </a:cubicBezTo>
                  <a:lnTo>
                    <a:pt x="104040" y="80436"/>
                  </a:lnTo>
                  <a:cubicBezTo>
                    <a:pt x="104042" y="80710"/>
                    <a:pt x="104168" y="80979"/>
                    <a:pt x="104406" y="81151"/>
                  </a:cubicBezTo>
                  <a:cubicBezTo>
                    <a:pt x="104559" y="81260"/>
                    <a:pt x="104736" y="81316"/>
                    <a:pt x="104920" y="81316"/>
                  </a:cubicBezTo>
                  <a:cubicBezTo>
                    <a:pt x="104968" y="81316"/>
                    <a:pt x="105019" y="81312"/>
                    <a:pt x="105067" y="81303"/>
                  </a:cubicBezTo>
                  <a:cubicBezTo>
                    <a:pt x="105299" y="81265"/>
                    <a:pt x="105503" y="81138"/>
                    <a:pt x="105641" y="80945"/>
                  </a:cubicBezTo>
                  <a:cubicBezTo>
                    <a:pt x="105673" y="80901"/>
                    <a:pt x="105700" y="80853"/>
                    <a:pt x="105722" y="80805"/>
                  </a:cubicBezTo>
                  <a:lnTo>
                    <a:pt x="125340" y="86830"/>
                  </a:lnTo>
                  <a:cubicBezTo>
                    <a:pt x="125298" y="87143"/>
                    <a:pt x="125422" y="87472"/>
                    <a:pt x="125697" y="87670"/>
                  </a:cubicBezTo>
                  <a:cubicBezTo>
                    <a:pt x="125850" y="87779"/>
                    <a:pt x="126027" y="87835"/>
                    <a:pt x="126212" y="87835"/>
                  </a:cubicBezTo>
                  <a:cubicBezTo>
                    <a:pt x="126260" y="87835"/>
                    <a:pt x="126310" y="87831"/>
                    <a:pt x="126358" y="87823"/>
                  </a:cubicBezTo>
                  <a:cubicBezTo>
                    <a:pt x="126590" y="87784"/>
                    <a:pt x="126795" y="87657"/>
                    <a:pt x="126932" y="87464"/>
                  </a:cubicBezTo>
                  <a:cubicBezTo>
                    <a:pt x="127070" y="87272"/>
                    <a:pt x="127125" y="87039"/>
                    <a:pt x="127086" y="86804"/>
                  </a:cubicBezTo>
                  <a:cubicBezTo>
                    <a:pt x="127048" y="86571"/>
                    <a:pt x="126920" y="86367"/>
                    <a:pt x="126728" y="86229"/>
                  </a:cubicBezTo>
                  <a:cubicBezTo>
                    <a:pt x="126572" y="86117"/>
                    <a:pt x="126392" y="86063"/>
                    <a:pt x="126213" y="86063"/>
                  </a:cubicBezTo>
                  <a:cubicBezTo>
                    <a:pt x="125937" y="86063"/>
                    <a:pt x="125665" y="86191"/>
                    <a:pt x="125492" y="86432"/>
                  </a:cubicBezTo>
                  <a:cubicBezTo>
                    <a:pt x="125454" y="86486"/>
                    <a:pt x="125423" y="86543"/>
                    <a:pt x="125399" y="86602"/>
                  </a:cubicBezTo>
                  <a:lnTo>
                    <a:pt x="105791" y="80580"/>
                  </a:lnTo>
                  <a:cubicBezTo>
                    <a:pt x="105808" y="80484"/>
                    <a:pt x="105812" y="80386"/>
                    <a:pt x="105795" y="80285"/>
                  </a:cubicBezTo>
                  <a:cubicBezTo>
                    <a:pt x="105757" y="80052"/>
                    <a:pt x="105629" y="79848"/>
                    <a:pt x="105437" y="79710"/>
                  </a:cubicBezTo>
                  <a:cubicBezTo>
                    <a:pt x="105283" y="79599"/>
                    <a:pt x="105105" y="79547"/>
                    <a:pt x="104928" y="79547"/>
                  </a:cubicBezTo>
                  <a:cubicBezTo>
                    <a:pt x="104839" y="79547"/>
                    <a:pt x="104751" y="79560"/>
                    <a:pt x="104666" y="79586"/>
                  </a:cubicBezTo>
                  <a:lnTo>
                    <a:pt x="91291" y="59370"/>
                  </a:lnTo>
                  <a:cubicBezTo>
                    <a:pt x="91351" y="59320"/>
                    <a:pt x="91408" y="59265"/>
                    <a:pt x="91454" y="59199"/>
                  </a:cubicBezTo>
                  <a:cubicBezTo>
                    <a:pt x="91612" y="58980"/>
                    <a:pt x="91650" y="58716"/>
                    <a:pt x="91591" y="58473"/>
                  </a:cubicBezTo>
                  <a:lnTo>
                    <a:pt x="121723" y="42022"/>
                  </a:lnTo>
                  <a:cubicBezTo>
                    <a:pt x="121773" y="42082"/>
                    <a:pt x="121827" y="42140"/>
                    <a:pt x="121893" y="42188"/>
                  </a:cubicBezTo>
                  <a:cubicBezTo>
                    <a:pt x="122049" y="42300"/>
                    <a:pt x="122229" y="42354"/>
                    <a:pt x="122408" y="42354"/>
                  </a:cubicBezTo>
                  <a:cubicBezTo>
                    <a:pt x="122508" y="42354"/>
                    <a:pt x="122608" y="42331"/>
                    <a:pt x="122702" y="42298"/>
                  </a:cubicBezTo>
                  <a:lnTo>
                    <a:pt x="143453" y="68738"/>
                  </a:lnTo>
                  <a:cubicBezTo>
                    <a:pt x="143438" y="68755"/>
                    <a:pt x="143422" y="68770"/>
                    <a:pt x="143408" y="68787"/>
                  </a:cubicBezTo>
                  <a:cubicBezTo>
                    <a:pt x="143123" y="69184"/>
                    <a:pt x="143215" y="69738"/>
                    <a:pt x="143613" y="70023"/>
                  </a:cubicBezTo>
                  <a:cubicBezTo>
                    <a:pt x="143769" y="70135"/>
                    <a:pt x="143948" y="70188"/>
                    <a:pt x="144127" y="70188"/>
                  </a:cubicBezTo>
                  <a:cubicBezTo>
                    <a:pt x="144155" y="70188"/>
                    <a:pt x="144182" y="70181"/>
                    <a:pt x="144210" y="70179"/>
                  </a:cubicBezTo>
                  <a:lnTo>
                    <a:pt x="150276" y="95191"/>
                  </a:lnTo>
                  <a:cubicBezTo>
                    <a:pt x="150132" y="95254"/>
                    <a:pt x="150005" y="95352"/>
                    <a:pt x="149911" y="95484"/>
                  </a:cubicBezTo>
                  <a:cubicBezTo>
                    <a:pt x="149774" y="95676"/>
                    <a:pt x="149718" y="95910"/>
                    <a:pt x="149758" y="96144"/>
                  </a:cubicBezTo>
                  <a:cubicBezTo>
                    <a:pt x="149796" y="96377"/>
                    <a:pt x="149923" y="96581"/>
                    <a:pt x="150116" y="96719"/>
                  </a:cubicBezTo>
                  <a:cubicBezTo>
                    <a:pt x="150272" y="96832"/>
                    <a:pt x="150451" y="96885"/>
                    <a:pt x="150630" y="96885"/>
                  </a:cubicBezTo>
                  <a:cubicBezTo>
                    <a:pt x="150905" y="96885"/>
                    <a:pt x="151178" y="96757"/>
                    <a:pt x="151351" y="96516"/>
                  </a:cubicBezTo>
                  <a:cubicBezTo>
                    <a:pt x="151633" y="96119"/>
                    <a:pt x="151542" y="95564"/>
                    <a:pt x="151145" y="95281"/>
                  </a:cubicBezTo>
                  <a:cubicBezTo>
                    <a:pt x="150994" y="95171"/>
                    <a:pt x="150817" y="95116"/>
                    <a:pt x="150635" y="95116"/>
                  </a:cubicBezTo>
                  <a:cubicBezTo>
                    <a:pt x="150591" y="95116"/>
                    <a:pt x="150546" y="95119"/>
                    <a:pt x="150501" y="95126"/>
                  </a:cubicBezTo>
                  <a:lnTo>
                    <a:pt x="144439" y="70126"/>
                  </a:lnTo>
                  <a:cubicBezTo>
                    <a:pt x="144598" y="70068"/>
                    <a:pt x="144742" y="69967"/>
                    <a:pt x="144848" y="69819"/>
                  </a:cubicBezTo>
                  <a:cubicBezTo>
                    <a:pt x="145133" y="69422"/>
                    <a:pt x="145041" y="68869"/>
                    <a:pt x="144643" y="68584"/>
                  </a:cubicBezTo>
                  <a:cubicBezTo>
                    <a:pt x="144489" y="68473"/>
                    <a:pt x="144310" y="68419"/>
                    <a:pt x="144133" y="68419"/>
                  </a:cubicBezTo>
                  <a:cubicBezTo>
                    <a:pt x="143954" y="68419"/>
                    <a:pt x="143776" y="68474"/>
                    <a:pt x="143625" y="68579"/>
                  </a:cubicBezTo>
                  <a:lnTo>
                    <a:pt x="122923" y="42187"/>
                  </a:lnTo>
                  <a:cubicBezTo>
                    <a:pt x="123003" y="42130"/>
                    <a:pt x="123078" y="42066"/>
                    <a:pt x="123137" y="41982"/>
                  </a:cubicBezTo>
                  <a:cubicBezTo>
                    <a:pt x="123422" y="41585"/>
                    <a:pt x="123330" y="41031"/>
                    <a:pt x="122934" y="40747"/>
                  </a:cubicBezTo>
                  <a:cubicBezTo>
                    <a:pt x="122782" y="40638"/>
                    <a:pt x="122603" y="40581"/>
                    <a:pt x="122419" y="40581"/>
                  </a:cubicBezTo>
                  <a:cubicBezTo>
                    <a:pt x="122371" y="40581"/>
                    <a:pt x="122322" y="40585"/>
                    <a:pt x="122273" y="40593"/>
                  </a:cubicBezTo>
                  <a:cubicBezTo>
                    <a:pt x="122040" y="40632"/>
                    <a:pt x="121837" y="40759"/>
                    <a:pt x="121699" y="40952"/>
                  </a:cubicBezTo>
                  <a:cubicBezTo>
                    <a:pt x="121684" y="40972"/>
                    <a:pt x="121674" y="40993"/>
                    <a:pt x="121662" y="41015"/>
                  </a:cubicBezTo>
                  <a:lnTo>
                    <a:pt x="88927" y="19118"/>
                  </a:lnTo>
                  <a:cubicBezTo>
                    <a:pt x="89200" y="18723"/>
                    <a:pt x="89106" y="18178"/>
                    <a:pt x="88714" y="17898"/>
                  </a:cubicBezTo>
                  <a:cubicBezTo>
                    <a:pt x="88558" y="17786"/>
                    <a:pt x="88378" y="17733"/>
                    <a:pt x="88200" y="17733"/>
                  </a:cubicBezTo>
                  <a:cubicBezTo>
                    <a:pt x="87924" y="17733"/>
                    <a:pt x="87652" y="17861"/>
                    <a:pt x="87479" y="18101"/>
                  </a:cubicBezTo>
                  <a:cubicBezTo>
                    <a:pt x="87463" y="18124"/>
                    <a:pt x="87452" y="18149"/>
                    <a:pt x="87437" y="18172"/>
                  </a:cubicBezTo>
                  <a:lnTo>
                    <a:pt x="59626" y="948"/>
                  </a:lnTo>
                  <a:cubicBezTo>
                    <a:pt x="59646" y="651"/>
                    <a:pt x="59520" y="351"/>
                    <a:pt x="59262" y="166"/>
                  </a:cubicBezTo>
                  <a:cubicBezTo>
                    <a:pt x="59111" y="58"/>
                    <a:pt x="58932" y="0"/>
                    <a:pt x="587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7"/>
            <p:cNvSpPr/>
            <p:nvPr/>
          </p:nvSpPr>
          <p:spPr>
            <a:xfrm>
              <a:off x="1522650" y="3538750"/>
              <a:ext cx="2417375" cy="1058350"/>
            </a:xfrm>
            <a:custGeom>
              <a:avLst/>
              <a:gdLst/>
              <a:ahLst/>
              <a:cxnLst/>
              <a:rect l="l" t="t" r="r" b="b"/>
              <a:pathLst>
                <a:path w="96695" h="42334" extrusionOk="0">
                  <a:moveTo>
                    <a:pt x="1008" y="1"/>
                  </a:moveTo>
                  <a:cubicBezTo>
                    <a:pt x="960" y="1"/>
                    <a:pt x="911" y="5"/>
                    <a:pt x="862" y="13"/>
                  </a:cubicBezTo>
                  <a:cubicBezTo>
                    <a:pt x="628" y="51"/>
                    <a:pt x="424" y="179"/>
                    <a:pt x="285" y="371"/>
                  </a:cubicBezTo>
                  <a:cubicBezTo>
                    <a:pt x="1" y="768"/>
                    <a:pt x="93" y="1321"/>
                    <a:pt x="489" y="1607"/>
                  </a:cubicBezTo>
                  <a:cubicBezTo>
                    <a:pt x="641" y="1716"/>
                    <a:pt x="819" y="1772"/>
                    <a:pt x="1002" y="1772"/>
                  </a:cubicBezTo>
                  <a:cubicBezTo>
                    <a:pt x="1050" y="1772"/>
                    <a:pt x="1100" y="1768"/>
                    <a:pt x="1148" y="1760"/>
                  </a:cubicBezTo>
                  <a:cubicBezTo>
                    <a:pt x="1382" y="1721"/>
                    <a:pt x="1585" y="1594"/>
                    <a:pt x="1724" y="1401"/>
                  </a:cubicBezTo>
                  <a:cubicBezTo>
                    <a:pt x="1775" y="1331"/>
                    <a:pt x="1812" y="1251"/>
                    <a:pt x="1839" y="1170"/>
                  </a:cubicBezTo>
                  <a:lnTo>
                    <a:pt x="49478" y="20273"/>
                  </a:lnTo>
                  <a:cubicBezTo>
                    <a:pt x="49259" y="20661"/>
                    <a:pt x="49358" y="21161"/>
                    <a:pt x="49729" y="21426"/>
                  </a:cubicBezTo>
                  <a:cubicBezTo>
                    <a:pt x="49886" y="21538"/>
                    <a:pt x="50065" y="21592"/>
                    <a:pt x="50244" y="21592"/>
                  </a:cubicBezTo>
                  <a:cubicBezTo>
                    <a:pt x="50520" y="21592"/>
                    <a:pt x="50792" y="21463"/>
                    <a:pt x="50965" y="21223"/>
                  </a:cubicBezTo>
                  <a:cubicBezTo>
                    <a:pt x="50983" y="21196"/>
                    <a:pt x="50997" y="21168"/>
                    <a:pt x="51011" y="21141"/>
                  </a:cubicBezTo>
                  <a:lnTo>
                    <a:pt x="70453" y="38632"/>
                  </a:lnTo>
                  <a:cubicBezTo>
                    <a:pt x="70320" y="38824"/>
                    <a:pt x="70266" y="39053"/>
                    <a:pt x="70304" y="39285"/>
                  </a:cubicBezTo>
                  <a:cubicBezTo>
                    <a:pt x="70342" y="39518"/>
                    <a:pt x="70469" y="39722"/>
                    <a:pt x="70662" y="39860"/>
                  </a:cubicBezTo>
                  <a:cubicBezTo>
                    <a:pt x="70818" y="39972"/>
                    <a:pt x="70998" y="40026"/>
                    <a:pt x="71176" y="40026"/>
                  </a:cubicBezTo>
                  <a:cubicBezTo>
                    <a:pt x="71452" y="40026"/>
                    <a:pt x="71725" y="39897"/>
                    <a:pt x="71897" y="39657"/>
                  </a:cubicBezTo>
                  <a:cubicBezTo>
                    <a:pt x="71957" y="39572"/>
                    <a:pt x="71998" y="39480"/>
                    <a:pt x="72025" y="39385"/>
                  </a:cubicBezTo>
                  <a:lnTo>
                    <a:pt x="94903" y="41502"/>
                  </a:lnTo>
                  <a:cubicBezTo>
                    <a:pt x="94919" y="41758"/>
                    <a:pt x="95040" y="42007"/>
                    <a:pt x="95266" y="42168"/>
                  </a:cubicBezTo>
                  <a:cubicBezTo>
                    <a:pt x="95423" y="42280"/>
                    <a:pt x="95601" y="42334"/>
                    <a:pt x="95781" y="42334"/>
                  </a:cubicBezTo>
                  <a:cubicBezTo>
                    <a:pt x="96056" y="42334"/>
                    <a:pt x="96329" y="42206"/>
                    <a:pt x="96502" y="41965"/>
                  </a:cubicBezTo>
                  <a:cubicBezTo>
                    <a:pt x="96639" y="41772"/>
                    <a:pt x="96694" y="41539"/>
                    <a:pt x="96655" y="41305"/>
                  </a:cubicBezTo>
                  <a:cubicBezTo>
                    <a:pt x="96620" y="41070"/>
                    <a:pt x="96493" y="40865"/>
                    <a:pt x="96301" y="40727"/>
                  </a:cubicBezTo>
                  <a:cubicBezTo>
                    <a:pt x="96148" y="40618"/>
                    <a:pt x="95971" y="40561"/>
                    <a:pt x="95788" y="40561"/>
                  </a:cubicBezTo>
                  <a:cubicBezTo>
                    <a:pt x="95739" y="40561"/>
                    <a:pt x="95690" y="40565"/>
                    <a:pt x="95641" y="40573"/>
                  </a:cubicBezTo>
                  <a:cubicBezTo>
                    <a:pt x="95408" y="40613"/>
                    <a:pt x="95203" y="40739"/>
                    <a:pt x="95065" y="40932"/>
                  </a:cubicBezTo>
                  <a:cubicBezTo>
                    <a:pt x="94993" y="41035"/>
                    <a:pt x="94944" y="41149"/>
                    <a:pt x="94920" y="41266"/>
                  </a:cubicBezTo>
                  <a:lnTo>
                    <a:pt x="72064" y="39153"/>
                  </a:lnTo>
                  <a:cubicBezTo>
                    <a:pt x="72068" y="38873"/>
                    <a:pt x="71940" y="38595"/>
                    <a:pt x="71697" y="38420"/>
                  </a:cubicBezTo>
                  <a:cubicBezTo>
                    <a:pt x="71545" y="38311"/>
                    <a:pt x="71367" y="38254"/>
                    <a:pt x="71183" y="38254"/>
                  </a:cubicBezTo>
                  <a:cubicBezTo>
                    <a:pt x="71134" y="38254"/>
                    <a:pt x="71085" y="38258"/>
                    <a:pt x="71036" y="38266"/>
                  </a:cubicBezTo>
                  <a:cubicBezTo>
                    <a:pt x="70879" y="38292"/>
                    <a:pt x="70737" y="38361"/>
                    <a:pt x="70617" y="38461"/>
                  </a:cubicBezTo>
                  <a:lnTo>
                    <a:pt x="51109" y="20911"/>
                  </a:lnTo>
                  <a:cubicBezTo>
                    <a:pt x="51188" y="20572"/>
                    <a:pt x="51063" y="20203"/>
                    <a:pt x="50764" y="19988"/>
                  </a:cubicBezTo>
                  <a:cubicBezTo>
                    <a:pt x="50609" y="19877"/>
                    <a:pt x="50430" y="19824"/>
                    <a:pt x="50253" y="19824"/>
                  </a:cubicBezTo>
                  <a:cubicBezTo>
                    <a:pt x="50023" y="19824"/>
                    <a:pt x="49796" y="19913"/>
                    <a:pt x="49627" y="20080"/>
                  </a:cubicBezTo>
                  <a:lnTo>
                    <a:pt x="1890" y="937"/>
                  </a:lnTo>
                  <a:cubicBezTo>
                    <a:pt x="1894" y="873"/>
                    <a:pt x="1893" y="807"/>
                    <a:pt x="1881" y="741"/>
                  </a:cubicBezTo>
                  <a:cubicBezTo>
                    <a:pt x="1842" y="507"/>
                    <a:pt x="1715" y="304"/>
                    <a:pt x="1523" y="167"/>
                  </a:cubicBezTo>
                  <a:cubicBezTo>
                    <a:pt x="1371" y="58"/>
                    <a:pt x="1192" y="1"/>
                    <a:pt x="1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7" name="Google Shape;147;p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17"/>
          <p:cNvSpPr txBox="1">
            <a:spLocks noGrp="1"/>
          </p:cNvSpPr>
          <p:nvPr>
            <p:ph type="subTitle" idx="1"/>
          </p:nvPr>
        </p:nvSpPr>
        <p:spPr>
          <a:xfrm>
            <a:off x="719975" y="1164450"/>
            <a:ext cx="3748800" cy="118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2"/>
          <p:cNvSpPr txBox="1">
            <a:spLocks noGrp="1"/>
          </p:cNvSpPr>
          <p:nvPr>
            <p:ph type="title" hasCustomPrompt="1"/>
          </p:nvPr>
        </p:nvSpPr>
        <p:spPr>
          <a:xfrm>
            <a:off x="1200575" y="2266166"/>
            <a:ext cx="2739300" cy="6675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1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10" name="Google Shape;210;p22"/>
          <p:cNvSpPr txBox="1">
            <a:spLocks noGrp="1"/>
          </p:cNvSpPr>
          <p:nvPr>
            <p:ph type="subTitle" idx="1"/>
          </p:nvPr>
        </p:nvSpPr>
        <p:spPr>
          <a:xfrm>
            <a:off x="1200575" y="2948884"/>
            <a:ext cx="27393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211" name="Google Shape;211;p22"/>
          <p:cNvSpPr txBox="1">
            <a:spLocks noGrp="1"/>
          </p:cNvSpPr>
          <p:nvPr>
            <p:ph type="title" idx="2" hasCustomPrompt="1"/>
          </p:nvPr>
        </p:nvSpPr>
        <p:spPr>
          <a:xfrm>
            <a:off x="1200575" y="977950"/>
            <a:ext cx="2739300" cy="6663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1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12" name="Google Shape;212;p22"/>
          <p:cNvSpPr txBox="1">
            <a:spLocks noGrp="1"/>
          </p:cNvSpPr>
          <p:nvPr>
            <p:ph type="subTitle" idx="3"/>
          </p:nvPr>
        </p:nvSpPr>
        <p:spPr>
          <a:xfrm>
            <a:off x="1200575" y="1669422"/>
            <a:ext cx="2739300" cy="36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213" name="Google Shape;213;p22"/>
          <p:cNvSpPr txBox="1">
            <a:spLocks noGrp="1"/>
          </p:cNvSpPr>
          <p:nvPr>
            <p:ph type="title" idx="4" hasCustomPrompt="1"/>
          </p:nvPr>
        </p:nvSpPr>
        <p:spPr>
          <a:xfrm>
            <a:off x="1200575" y="3555582"/>
            <a:ext cx="2739300" cy="6675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1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14" name="Google Shape;214;p22"/>
          <p:cNvSpPr txBox="1">
            <a:spLocks noGrp="1"/>
          </p:cNvSpPr>
          <p:nvPr>
            <p:ph type="subTitle" idx="5"/>
          </p:nvPr>
        </p:nvSpPr>
        <p:spPr>
          <a:xfrm>
            <a:off x="1200575" y="4238300"/>
            <a:ext cx="27393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pic>
        <p:nvPicPr>
          <p:cNvPr id="215" name="Google Shape;215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0" y="0"/>
            <a:ext cx="4727801" cy="225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2" name="Google Shape;222;p24"/>
          <p:cNvGrpSpPr/>
          <p:nvPr/>
        </p:nvGrpSpPr>
        <p:grpSpPr>
          <a:xfrm>
            <a:off x="0" y="0"/>
            <a:ext cx="9144001" cy="5143500"/>
            <a:chOff x="0" y="0"/>
            <a:chExt cx="9144001" cy="5143500"/>
          </a:xfrm>
        </p:grpSpPr>
        <p:pic>
          <p:nvPicPr>
            <p:cNvPr id="223" name="Google Shape;223;p24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10800000" flipH="1">
              <a:off x="0" y="0"/>
              <a:ext cx="4727801" cy="22568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4" name="Google Shape;224;p2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10800000" flipH="1">
              <a:off x="5738810" y="0"/>
              <a:ext cx="340519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25" name="Google Shape;225;p24"/>
          <p:cNvGrpSpPr/>
          <p:nvPr/>
        </p:nvGrpSpPr>
        <p:grpSpPr>
          <a:xfrm rot="756538">
            <a:off x="-1069833" y="-1842572"/>
            <a:ext cx="4574157" cy="3479412"/>
            <a:chOff x="1522650" y="1117750"/>
            <a:chExt cx="4574075" cy="3479350"/>
          </a:xfrm>
        </p:grpSpPr>
        <p:sp>
          <p:nvSpPr>
            <p:cNvPr id="226" name="Google Shape;226;p24"/>
            <p:cNvSpPr/>
            <p:nvPr/>
          </p:nvSpPr>
          <p:spPr>
            <a:xfrm>
              <a:off x="2305900" y="1117750"/>
              <a:ext cx="3790825" cy="3217100"/>
            </a:xfrm>
            <a:custGeom>
              <a:avLst/>
              <a:gdLst/>
              <a:ahLst/>
              <a:cxnLst/>
              <a:rect l="l" t="t" r="r" b="b"/>
              <a:pathLst>
                <a:path w="151633" h="128684" extrusionOk="0">
                  <a:moveTo>
                    <a:pt x="59573" y="1190"/>
                  </a:moveTo>
                  <a:lnTo>
                    <a:pt x="87345" y="18391"/>
                  </a:lnTo>
                  <a:cubicBezTo>
                    <a:pt x="87254" y="18737"/>
                    <a:pt x="87376" y="19117"/>
                    <a:pt x="87682" y="19337"/>
                  </a:cubicBezTo>
                  <a:cubicBezTo>
                    <a:pt x="87712" y="19358"/>
                    <a:pt x="87742" y="19374"/>
                    <a:pt x="87773" y="19391"/>
                  </a:cubicBezTo>
                  <a:lnTo>
                    <a:pt x="73089" y="35287"/>
                  </a:lnTo>
                  <a:cubicBezTo>
                    <a:pt x="73041" y="35228"/>
                    <a:pt x="72987" y="35173"/>
                    <a:pt x="72923" y="35127"/>
                  </a:cubicBezTo>
                  <a:cubicBezTo>
                    <a:pt x="72772" y="35017"/>
                    <a:pt x="72594" y="34961"/>
                    <a:pt x="72410" y="34961"/>
                  </a:cubicBezTo>
                  <a:cubicBezTo>
                    <a:pt x="72364" y="34961"/>
                    <a:pt x="72317" y="34964"/>
                    <a:pt x="72269" y="34972"/>
                  </a:cubicBezTo>
                  <a:lnTo>
                    <a:pt x="59361" y="1513"/>
                  </a:lnTo>
                  <a:cubicBezTo>
                    <a:pt x="59397" y="1478"/>
                    <a:pt x="59435" y="1443"/>
                    <a:pt x="59466" y="1400"/>
                  </a:cubicBezTo>
                  <a:cubicBezTo>
                    <a:pt x="59513" y="1335"/>
                    <a:pt x="59546" y="1262"/>
                    <a:pt x="59573" y="1190"/>
                  </a:cubicBezTo>
                  <a:close/>
                  <a:moveTo>
                    <a:pt x="57905" y="1155"/>
                  </a:moveTo>
                  <a:cubicBezTo>
                    <a:pt x="57962" y="1330"/>
                    <a:pt x="58069" y="1490"/>
                    <a:pt x="58229" y="1604"/>
                  </a:cubicBezTo>
                  <a:cubicBezTo>
                    <a:pt x="58385" y="1716"/>
                    <a:pt x="58564" y="1770"/>
                    <a:pt x="58744" y="1770"/>
                  </a:cubicBezTo>
                  <a:cubicBezTo>
                    <a:pt x="58890" y="1770"/>
                    <a:pt x="59035" y="1731"/>
                    <a:pt x="59165" y="1661"/>
                  </a:cubicBezTo>
                  <a:lnTo>
                    <a:pt x="72044" y="35042"/>
                  </a:lnTo>
                  <a:cubicBezTo>
                    <a:pt x="71907" y="35103"/>
                    <a:pt x="71787" y="35197"/>
                    <a:pt x="71696" y="35320"/>
                  </a:cubicBezTo>
                  <a:lnTo>
                    <a:pt x="34939" y="10633"/>
                  </a:lnTo>
                  <a:cubicBezTo>
                    <a:pt x="34967" y="10533"/>
                    <a:pt x="34978" y="10431"/>
                    <a:pt x="34971" y="10330"/>
                  </a:cubicBezTo>
                  <a:lnTo>
                    <a:pt x="57905" y="1155"/>
                  </a:lnTo>
                  <a:close/>
                  <a:moveTo>
                    <a:pt x="34896" y="10886"/>
                  </a:moveTo>
                  <a:lnTo>
                    <a:pt x="71585" y="35528"/>
                  </a:lnTo>
                  <a:cubicBezTo>
                    <a:pt x="71451" y="35873"/>
                    <a:pt x="71547" y="36273"/>
                    <a:pt x="71839" y="36520"/>
                  </a:cubicBezTo>
                  <a:lnTo>
                    <a:pt x="61150" y="46075"/>
                  </a:lnTo>
                  <a:cubicBezTo>
                    <a:pt x="61131" y="46059"/>
                    <a:pt x="61114" y="46040"/>
                    <a:pt x="61092" y="46024"/>
                  </a:cubicBezTo>
                  <a:cubicBezTo>
                    <a:pt x="60938" y="45913"/>
                    <a:pt x="60760" y="45860"/>
                    <a:pt x="60583" y="45860"/>
                  </a:cubicBezTo>
                  <a:cubicBezTo>
                    <a:pt x="60438" y="45860"/>
                    <a:pt x="60294" y="45896"/>
                    <a:pt x="60165" y="45964"/>
                  </a:cubicBezTo>
                  <a:lnTo>
                    <a:pt x="34896" y="10886"/>
                  </a:lnTo>
                  <a:close/>
                  <a:moveTo>
                    <a:pt x="88012" y="19481"/>
                  </a:moveTo>
                  <a:cubicBezTo>
                    <a:pt x="88073" y="19495"/>
                    <a:pt x="88135" y="19503"/>
                    <a:pt x="88199" y="19503"/>
                  </a:cubicBezTo>
                  <a:cubicBezTo>
                    <a:pt x="88236" y="19503"/>
                    <a:pt x="88270" y="19496"/>
                    <a:pt x="88308" y="19491"/>
                  </a:cubicBezTo>
                  <a:lnTo>
                    <a:pt x="90601" y="57808"/>
                  </a:lnTo>
                  <a:cubicBezTo>
                    <a:pt x="90477" y="57828"/>
                    <a:pt x="90359" y="57878"/>
                    <a:pt x="90253" y="57948"/>
                  </a:cubicBezTo>
                  <a:lnTo>
                    <a:pt x="73040" y="36456"/>
                  </a:lnTo>
                  <a:cubicBezTo>
                    <a:pt x="73069" y="36426"/>
                    <a:pt x="73102" y="36397"/>
                    <a:pt x="73126" y="36363"/>
                  </a:cubicBezTo>
                  <a:cubicBezTo>
                    <a:pt x="73264" y="36171"/>
                    <a:pt x="73319" y="35936"/>
                    <a:pt x="73280" y="35702"/>
                  </a:cubicBezTo>
                  <a:cubicBezTo>
                    <a:pt x="73268" y="35629"/>
                    <a:pt x="73244" y="35561"/>
                    <a:pt x="73216" y="35494"/>
                  </a:cubicBezTo>
                  <a:lnTo>
                    <a:pt x="88012" y="19481"/>
                  </a:lnTo>
                  <a:close/>
                  <a:moveTo>
                    <a:pt x="88769" y="19295"/>
                  </a:moveTo>
                  <a:lnTo>
                    <a:pt x="121569" y="41232"/>
                  </a:lnTo>
                  <a:cubicBezTo>
                    <a:pt x="121516" y="41429"/>
                    <a:pt x="121532" y="41636"/>
                    <a:pt x="121612" y="41820"/>
                  </a:cubicBezTo>
                  <a:lnTo>
                    <a:pt x="91516" y="58252"/>
                  </a:lnTo>
                  <a:cubicBezTo>
                    <a:pt x="91455" y="58141"/>
                    <a:pt x="91371" y="58040"/>
                    <a:pt x="91261" y="57962"/>
                  </a:cubicBezTo>
                  <a:cubicBezTo>
                    <a:pt x="91131" y="57868"/>
                    <a:pt x="90984" y="57820"/>
                    <a:pt x="90835" y="57804"/>
                  </a:cubicBezTo>
                  <a:lnTo>
                    <a:pt x="88539" y="19431"/>
                  </a:lnTo>
                  <a:cubicBezTo>
                    <a:pt x="88621" y="19396"/>
                    <a:pt x="88699" y="19354"/>
                    <a:pt x="88769" y="19295"/>
                  </a:cubicBezTo>
                  <a:close/>
                  <a:moveTo>
                    <a:pt x="72858" y="36603"/>
                  </a:moveTo>
                  <a:lnTo>
                    <a:pt x="90079" y="58104"/>
                  </a:lnTo>
                  <a:cubicBezTo>
                    <a:pt x="90062" y="58125"/>
                    <a:pt x="90041" y="58144"/>
                    <a:pt x="90025" y="58165"/>
                  </a:cubicBezTo>
                  <a:cubicBezTo>
                    <a:pt x="89989" y="58216"/>
                    <a:pt x="89960" y="58268"/>
                    <a:pt x="89936" y="58323"/>
                  </a:cubicBezTo>
                  <a:lnTo>
                    <a:pt x="61457" y="46818"/>
                  </a:lnTo>
                  <a:cubicBezTo>
                    <a:pt x="61473" y="46617"/>
                    <a:pt x="61422" y="46416"/>
                    <a:pt x="61307" y="46247"/>
                  </a:cubicBezTo>
                  <a:lnTo>
                    <a:pt x="72044" y="36651"/>
                  </a:lnTo>
                  <a:cubicBezTo>
                    <a:pt x="72160" y="36702"/>
                    <a:pt x="72283" y="36731"/>
                    <a:pt x="72406" y="36731"/>
                  </a:cubicBezTo>
                  <a:cubicBezTo>
                    <a:pt x="72565" y="36731"/>
                    <a:pt x="72719" y="36684"/>
                    <a:pt x="72858" y="36603"/>
                  </a:cubicBezTo>
                  <a:close/>
                  <a:moveTo>
                    <a:pt x="29406" y="22188"/>
                  </a:moveTo>
                  <a:lnTo>
                    <a:pt x="59857" y="46227"/>
                  </a:lnTo>
                  <a:cubicBezTo>
                    <a:pt x="59573" y="46625"/>
                    <a:pt x="59665" y="47178"/>
                    <a:pt x="60061" y="47462"/>
                  </a:cubicBezTo>
                  <a:cubicBezTo>
                    <a:pt x="60098" y="47488"/>
                    <a:pt x="60135" y="47509"/>
                    <a:pt x="60173" y="47529"/>
                  </a:cubicBezTo>
                  <a:lnTo>
                    <a:pt x="58655" y="58545"/>
                  </a:lnTo>
                  <a:cubicBezTo>
                    <a:pt x="58595" y="58532"/>
                    <a:pt x="58534" y="58525"/>
                    <a:pt x="58473" y="58525"/>
                  </a:cubicBezTo>
                  <a:cubicBezTo>
                    <a:pt x="58354" y="58525"/>
                    <a:pt x="58236" y="58550"/>
                    <a:pt x="58125" y="58596"/>
                  </a:cubicBezTo>
                  <a:lnTo>
                    <a:pt x="29406" y="22188"/>
                  </a:lnTo>
                  <a:close/>
                  <a:moveTo>
                    <a:pt x="16326" y="26247"/>
                  </a:moveTo>
                  <a:lnTo>
                    <a:pt x="57750" y="58893"/>
                  </a:lnTo>
                  <a:cubicBezTo>
                    <a:pt x="57750" y="58894"/>
                    <a:pt x="57749" y="58894"/>
                    <a:pt x="57748" y="58895"/>
                  </a:cubicBezTo>
                  <a:cubicBezTo>
                    <a:pt x="57632" y="59054"/>
                    <a:pt x="57582" y="59240"/>
                    <a:pt x="57584" y="59421"/>
                  </a:cubicBezTo>
                  <a:lnTo>
                    <a:pt x="33209" y="61477"/>
                  </a:lnTo>
                  <a:cubicBezTo>
                    <a:pt x="33171" y="61253"/>
                    <a:pt x="33049" y="61044"/>
                    <a:pt x="32851" y="60900"/>
                  </a:cubicBezTo>
                  <a:cubicBezTo>
                    <a:pt x="32696" y="60788"/>
                    <a:pt x="32515" y="60735"/>
                    <a:pt x="32336" y="60735"/>
                  </a:cubicBezTo>
                  <a:cubicBezTo>
                    <a:pt x="32231" y="60735"/>
                    <a:pt x="32126" y="60753"/>
                    <a:pt x="32028" y="60789"/>
                  </a:cubicBezTo>
                  <a:lnTo>
                    <a:pt x="16086" y="26436"/>
                  </a:lnTo>
                  <a:cubicBezTo>
                    <a:pt x="16176" y="26387"/>
                    <a:pt x="16257" y="26325"/>
                    <a:pt x="16326" y="26247"/>
                  </a:cubicBezTo>
                  <a:close/>
                  <a:moveTo>
                    <a:pt x="57622" y="59652"/>
                  </a:moveTo>
                  <a:cubicBezTo>
                    <a:pt x="57674" y="59839"/>
                    <a:pt x="57783" y="60008"/>
                    <a:pt x="57952" y="60129"/>
                  </a:cubicBezTo>
                  <a:cubicBezTo>
                    <a:pt x="58054" y="60201"/>
                    <a:pt x="58165" y="60247"/>
                    <a:pt x="58279" y="60272"/>
                  </a:cubicBezTo>
                  <a:lnTo>
                    <a:pt x="55785" y="68604"/>
                  </a:lnTo>
                  <a:cubicBezTo>
                    <a:pt x="55759" y="68602"/>
                    <a:pt x="55732" y="68601"/>
                    <a:pt x="55705" y="68601"/>
                  </a:cubicBezTo>
                  <a:cubicBezTo>
                    <a:pt x="55430" y="68601"/>
                    <a:pt x="55160" y="68726"/>
                    <a:pt x="54987" y="68966"/>
                  </a:cubicBezTo>
                  <a:cubicBezTo>
                    <a:pt x="54939" y="69034"/>
                    <a:pt x="54905" y="69108"/>
                    <a:pt x="54878" y="69182"/>
                  </a:cubicBezTo>
                  <a:lnTo>
                    <a:pt x="33192" y="61843"/>
                  </a:lnTo>
                  <a:cubicBezTo>
                    <a:pt x="33203" y="61799"/>
                    <a:pt x="33210" y="61755"/>
                    <a:pt x="33214" y="61709"/>
                  </a:cubicBezTo>
                  <a:lnTo>
                    <a:pt x="57622" y="59652"/>
                  </a:lnTo>
                  <a:close/>
                  <a:moveTo>
                    <a:pt x="61404" y="47049"/>
                  </a:moveTo>
                  <a:lnTo>
                    <a:pt x="89872" y="58550"/>
                  </a:lnTo>
                  <a:cubicBezTo>
                    <a:pt x="89825" y="58868"/>
                    <a:pt x="89949" y="59201"/>
                    <a:pt x="90228" y="59401"/>
                  </a:cubicBezTo>
                  <a:cubicBezTo>
                    <a:pt x="90327" y="59471"/>
                    <a:pt x="90435" y="59515"/>
                    <a:pt x="90546" y="59541"/>
                  </a:cubicBezTo>
                  <a:lnTo>
                    <a:pt x="88027" y="76730"/>
                  </a:lnTo>
                  <a:cubicBezTo>
                    <a:pt x="88011" y="76729"/>
                    <a:pt x="87994" y="76729"/>
                    <a:pt x="87977" y="76729"/>
                  </a:cubicBezTo>
                  <a:cubicBezTo>
                    <a:pt x="87931" y="76729"/>
                    <a:pt x="87884" y="76732"/>
                    <a:pt x="87837" y="76740"/>
                  </a:cubicBezTo>
                  <a:cubicBezTo>
                    <a:pt x="87715" y="76760"/>
                    <a:pt x="87603" y="76805"/>
                    <a:pt x="87501" y="76869"/>
                  </a:cubicBezTo>
                  <a:lnTo>
                    <a:pt x="61265" y="47294"/>
                  </a:lnTo>
                  <a:cubicBezTo>
                    <a:pt x="61275" y="47282"/>
                    <a:pt x="61288" y="47273"/>
                    <a:pt x="61297" y="47259"/>
                  </a:cubicBezTo>
                  <a:cubicBezTo>
                    <a:pt x="61344" y="47194"/>
                    <a:pt x="61377" y="47123"/>
                    <a:pt x="61404" y="47049"/>
                  </a:cubicBezTo>
                  <a:close/>
                  <a:moveTo>
                    <a:pt x="61096" y="47455"/>
                  </a:moveTo>
                  <a:lnTo>
                    <a:pt x="87328" y="77024"/>
                  </a:lnTo>
                  <a:cubicBezTo>
                    <a:pt x="87322" y="77033"/>
                    <a:pt x="87314" y="77039"/>
                    <a:pt x="87308" y="77047"/>
                  </a:cubicBezTo>
                  <a:lnTo>
                    <a:pt x="59297" y="59712"/>
                  </a:lnTo>
                  <a:cubicBezTo>
                    <a:pt x="59429" y="59348"/>
                    <a:pt x="59315" y="58926"/>
                    <a:pt x="58985" y="58689"/>
                  </a:cubicBezTo>
                  <a:cubicBezTo>
                    <a:pt x="58952" y="58665"/>
                    <a:pt x="58916" y="58648"/>
                    <a:pt x="58882" y="58628"/>
                  </a:cubicBezTo>
                  <a:lnTo>
                    <a:pt x="60400" y="47607"/>
                  </a:lnTo>
                  <a:cubicBezTo>
                    <a:pt x="60459" y="47619"/>
                    <a:pt x="60519" y="47627"/>
                    <a:pt x="60578" y="47627"/>
                  </a:cubicBezTo>
                  <a:cubicBezTo>
                    <a:pt x="60762" y="47627"/>
                    <a:pt x="60943" y="47564"/>
                    <a:pt x="61096" y="47455"/>
                  </a:cubicBezTo>
                  <a:close/>
                  <a:moveTo>
                    <a:pt x="59189" y="59922"/>
                  </a:moveTo>
                  <a:lnTo>
                    <a:pt x="87178" y="77244"/>
                  </a:lnTo>
                  <a:cubicBezTo>
                    <a:pt x="87172" y="77259"/>
                    <a:pt x="87166" y="77275"/>
                    <a:pt x="87161" y="77291"/>
                  </a:cubicBezTo>
                  <a:lnTo>
                    <a:pt x="56571" y="69673"/>
                  </a:lnTo>
                  <a:cubicBezTo>
                    <a:pt x="56646" y="69338"/>
                    <a:pt x="56520" y="68976"/>
                    <a:pt x="56224" y="68763"/>
                  </a:cubicBezTo>
                  <a:cubicBezTo>
                    <a:pt x="56157" y="68717"/>
                    <a:pt x="56087" y="68682"/>
                    <a:pt x="56015" y="68656"/>
                  </a:cubicBezTo>
                  <a:lnTo>
                    <a:pt x="58519" y="60290"/>
                  </a:lnTo>
                  <a:cubicBezTo>
                    <a:pt x="58777" y="60275"/>
                    <a:pt x="59025" y="60152"/>
                    <a:pt x="59188" y="59926"/>
                  </a:cubicBezTo>
                  <a:cubicBezTo>
                    <a:pt x="59189" y="59924"/>
                    <a:pt x="59189" y="59923"/>
                    <a:pt x="59189" y="59922"/>
                  </a:cubicBezTo>
                  <a:close/>
                  <a:moveTo>
                    <a:pt x="6382" y="54567"/>
                  </a:moveTo>
                  <a:lnTo>
                    <a:pt x="31456" y="61554"/>
                  </a:lnTo>
                  <a:cubicBezTo>
                    <a:pt x="31440" y="61772"/>
                    <a:pt x="31506" y="61990"/>
                    <a:pt x="31643" y="62166"/>
                  </a:cubicBezTo>
                  <a:lnTo>
                    <a:pt x="15546" y="78173"/>
                  </a:lnTo>
                  <a:cubicBezTo>
                    <a:pt x="15506" y="78130"/>
                    <a:pt x="15461" y="78092"/>
                    <a:pt x="15414" y="78055"/>
                  </a:cubicBezTo>
                  <a:cubicBezTo>
                    <a:pt x="15260" y="77944"/>
                    <a:pt x="15081" y="77892"/>
                    <a:pt x="14905" y="77892"/>
                  </a:cubicBezTo>
                  <a:cubicBezTo>
                    <a:pt x="14826" y="77892"/>
                    <a:pt x="14747" y="77902"/>
                    <a:pt x="14671" y="77923"/>
                  </a:cubicBezTo>
                  <a:lnTo>
                    <a:pt x="6061" y="55104"/>
                  </a:lnTo>
                  <a:cubicBezTo>
                    <a:pt x="6125" y="55054"/>
                    <a:pt x="6183" y="54997"/>
                    <a:pt x="6233" y="54928"/>
                  </a:cubicBezTo>
                  <a:cubicBezTo>
                    <a:pt x="6313" y="54818"/>
                    <a:pt x="6360" y="54692"/>
                    <a:pt x="6382" y="54567"/>
                  </a:cubicBezTo>
                  <a:close/>
                  <a:moveTo>
                    <a:pt x="91099" y="59489"/>
                  </a:moveTo>
                  <a:lnTo>
                    <a:pt x="104457" y="79682"/>
                  </a:lnTo>
                  <a:cubicBezTo>
                    <a:pt x="104363" y="79741"/>
                    <a:pt x="104277" y="79819"/>
                    <a:pt x="104210" y="79913"/>
                  </a:cubicBezTo>
                  <a:cubicBezTo>
                    <a:pt x="104146" y="80003"/>
                    <a:pt x="104103" y="80102"/>
                    <a:pt x="104076" y="80204"/>
                  </a:cubicBezTo>
                  <a:lnTo>
                    <a:pt x="88866" y="77650"/>
                  </a:lnTo>
                  <a:cubicBezTo>
                    <a:pt x="88877" y="77362"/>
                    <a:pt x="88749" y="77075"/>
                    <a:pt x="88499" y="76896"/>
                  </a:cubicBezTo>
                  <a:cubicBezTo>
                    <a:pt x="88425" y="76842"/>
                    <a:pt x="88344" y="76806"/>
                    <a:pt x="88260" y="76778"/>
                  </a:cubicBezTo>
                  <a:lnTo>
                    <a:pt x="90783" y="59563"/>
                  </a:lnTo>
                  <a:cubicBezTo>
                    <a:pt x="90892" y="59558"/>
                    <a:pt x="90999" y="59534"/>
                    <a:pt x="91099" y="59489"/>
                  </a:cubicBezTo>
                  <a:close/>
                  <a:moveTo>
                    <a:pt x="33100" y="62061"/>
                  </a:moveTo>
                  <a:lnTo>
                    <a:pt x="54828" y="69413"/>
                  </a:lnTo>
                  <a:cubicBezTo>
                    <a:pt x="54804" y="69712"/>
                    <a:pt x="54931" y="70016"/>
                    <a:pt x="55192" y="70201"/>
                  </a:cubicBezTo>
                  <a:cubicBezTo>
                    <a:pt x="55275" y="70262"/>
                    <a:pt x="55369" y="70305"/>
                    <a:pt x="55466" y="70333"/>
                  </a:cubicBezTo>
                  <a:lnTo>
                    <a:pt x="54144" y="97291"/>
                  </a:lnTo>
                  <a:cubicBezTo>
                    <a:pt x="54112" y="97293"/>
                    <a:pt x="54080" y="97293"/>
                    <a:pt x="54049" y="97298"/>
                  </a:cubicBezTo>
                  <a:cubicBezTo>
                    <a:pt x="53964" y="97313"/>
                    <a:pt x="53885" y="97342"/>
                    <a:pt x="53809" y="97378"/>
                  </a:cubicBezTo>
                  <a:lnTo>
                    <a:pt x="32845" y="62338"/>
                  </a:lnTo>
                  <a:cubicBezTo>
                    <a:pt x="32924" y="62281"/>
                    <a:pt x="32998" y="62217"/>
                    <a:pt x="33057" y="62136"/>
                  </a:cubicBezTo>
                  <a:cubicBezTo>
                    <a:pt x="33074" y="62112"/>
                    <a:pt x="33085" y="62086"/>
                    <a:pt x="33100" y="62061"/>
                  </a:cubicBezTo>
                  <a:close/>
                  <a:moveTo>
                    <a:pt x="56487" y="69893"/>
                  </a:moveTo>
                  <a:lnTo>
                    <a:pt x="87105" y="77517"/>
                  </a:lnTo>
                  <a:cubicBezTo>
                    <a:pt x="87088" y="77681"/>
                    <a:pt x="87116" y="77843"/>
                    <a:pt x="87186" y="77992"/>
                  </a:cubicBezTo>
                  <a:lnTo>
                    <a:pt x="54942" y="97700"/>
                  </a:lnTo>
                  <a:cubicBezTo>
                    <a:pt x="54883" y="97604"/>
                    <a:pt x="54803" y="97519"/>
                    <a:pt x="54708" y="97452"/>
                  </a:cubicBezTo>
                  <a:cubicBezTo>
                    <a:pt x="54609" y="97379"/>
                    <a:pt x="54496" y="97331"/>
                    <a:pt x="54379" y="97305"/>
                  </a:cubicBezTo>
                  <a:lnTo>
                    <a:pt x="55700" y="70367"/>
                  </a:lnTo>
                  <a:lnTo>
                    <a:pt x="55705" y="70367"/>
                  </a:lnTo>
                  <a:cubicBezTo>
                    <a:pt x="55753" y="70367"/>
                    <a:pt x="55802" y="70364"/>
                    <a:pt x="55850" y="70355"/>
                  </a:cubicBezTo>
                  <a:cubicBezTo>
                    <a:pt x="56084" y="70317"/>
                    <a:pt x="56287" y="70190"/>
                    <a:pt x="56427" y="69997"/>
                  </a:cubicBezTo>
                  <a:cubicBezTo>
                    <a:pt x="56450" y="69964"/>
                    <a:pt x="56468" y="69927"/>
                    <a:pt x="56487" y="69893"/>
                  </a:cubicBezTo>
                  <a:close/>
                  <a:moveTo>
                    <a:pt x="31811" y="62331"/>
                  </a:moveTo>
                  <a:cubicBezTo>
                    <a:pt x="31814" y="62333"/>
                    <a:pt x="31817" y="62338"/>
                    <a:pt x="31821" y="62340"/>
                  </a:cubicBezTo>
                  <a:cubicBezTo>
                    <a:pt x="31978" y="62452"/>
                    <a:pt x="32156" y="62506"/>
                    <a:pt x="32336" y="62506"/>
                  </a:cubicBezTo>
                  <a:cubicBezTo>
                    <a:pt x="32439" y="62506"/>
                    <a:pt x="32539" y="62482"/>
                    <a:pt x="32636" y="62447"/>
                  </a:cubicBezTo>
                  <a:lnTo>
                    <a:pt x="53611" y="97508"/>
                  </a:lnTo>
                  <a:cubicBezTo>
                    <a:pt x="53561" y="97551"/>
                    <a:pt x="53513" y="97602"/>
                    <a:pt x="53473" y="97657"/>
                  </a:cubicBezTo>
                  <a:cubicBezTo>
                    <a:pt x="53449" y="97691"/>
                    <a:pt x="53432" y="97726"/>
                    <a:pt x="53414" y="97761"/>
                  </a:cubicBezTo>
                  <a:lnTo>
                    <a:pt x="15678" y="79186"/>
                  </a:lnTo>
                  <a:cubicBezTo>
                    <a:pt x="15816" y="78926"/>
                    <a:pt x="15811" y="78622"/>
                    <a:pt x="15682" y="78371"/>
                  </a:cubicBezTo>
                  <a:lnTo>
                    <a:pt x="31811" y="62331"/>
                  </a:lnTo>
                  <a:close/>
                  <a:moveTo>
                    <a:pt x="1615" y="71499"/>
                  </a:moveTo>
                  <a:lnTo>
                    <a:pt x="14037" y="78573"/>
                  </a:lnTo>
                  <a:cubicBezTo>
                    <a:pt x="13958" y="78911"/>
                    <a:pt x="14084" y="79279"/>
                    <a:pt x="14383" y="79494"/>
                  </a:cubicBezTo>
                  <a:cubicBezTo>
                    <a:pt x="14539" y="79606"/>
                    <a:pt x="14719" y="79660"/>
                    <a:pt x="14898" y="79660"/>
                  </a:cubicBezTo>
                  <a:cubicBezTo>
                    <a:pt x="15136" y="79660"/>
                    <a:pt x="15368" y="79558"/>
                    <a:pt x="15538" y="79377"/>
                  </a:cubicBezTo>
                  <a:lnTo>
                    <a:pt x="53328" y="97978"/>
                  </a:lnTo>
                  <a:cubicBezTo>
                    <a:pt x="53297" y="98118"/>
                    <a:pt x="53305" y="98265"/>
                    <a:pt x="53342" y="98402"/>
                  </a:cubicBezTo>
                  <a:lnTo>
                    <a:pt x="44172" y="100939"/>
                  </a:lnTo>
                  <a:cubicBezTo>
                    <a:pt x="44109" y="100823"/>
                    <a:pt x="44023" y="100722"/>
                    <a:pt x="43914" y="100644"/>
                  </a:cubicBezTo>
                  <a:cubicBezTo>
                    <a:pt x="43762" y="100534"/>
                    <a:pt x="43583" y="100477"/>
                    <a:pt x="43400" y="100477"/>
                  </a:cubicBezTo>
                  <a:cubicBezTo>
                    <a:pt x="43351" y="100477"/>
                    <a:pt x="43302" y="100481"/>
                    <a:pt x="43253" y="100489"/>
                  </a:cubicBezTo>
                  <a:cubicBezTo>
                    <a:pt x="43020" y="100528"/>
                    <a:pt x="42817" y="100655"/>
                    <a:pt x="42677" y="100848"/>
                  </a:cubicBezTo>
                  <a:cubicBezTo>
                    <a:pt x="42516" y="101072"/>
                    <a:pt x="42479" y="101346"/>
                    <a:pt x="42546" y="101594"/>
                  </a:cubicBezTo>
                  <a:lnTo>
                    <a:pt x="31935" y="108097"/>
                  </a:lnTo>
                  <a:cubicBezTo>
                    <a:pt x="31872" y="107978"/>
                    <a:pt x="31783" y="107872"/>
                    <a:pt x="31671" y="107790"/>
                  </a:cubicBezTo>
                  <a:cubicBezTo>
                    <a:pt x="31516" y="107679"/>
                    <a:pt x="31337" y="107626"/>
                    <a:pt x="31160" y="107626"/>
                  </a:cubicBezTo>
                  <a:cubicBezTo>
                    <a:pt x="30986" y="107626"/>
                    <a:pt x="30812" y="107678"/>
                    <a:pt x="30664" y="107776"/>
                  </a:cubicBezTo>
                  <a:lnTo>
                    <a:pt x="1598" y="71519"/>
                  </a:lnTo>
                  <a:cubicBezTo>
                    <a:pt x="1603" y="71511"/>
                    <a:pt x="1609" y="71506"/>
                    <a:pt x="1615" y="71499"/>
                  </a:cubicBezTo>
                  <a:close/>
                  <a:moveTo>
                    <a:pt x="87314" y="78191"/>
                  </a:moveTo>
                  <a:cubicBezTo>
                    <a:pt x="87360" y="78243"/>
                    <a:pt x="87409" y="78293"/>
                    <a:pt x="87467" y="78334"/>
                  </a:cubicBezTo>
                  <a:cubicBezTo>
                    <a:pt x="87623" y="78447"/>
                    <a:pt x="87803" y="78500"/>
                    <a:pt x="87981" y="78500"/>
                  </a:cubicBezTo>
                  <a:cubicBezTo>
                    <a:pt x="88023" y="78500"/>
                    <a:pt x="88063" y="78493"/>
                    <a:pt x="88103" y="78485"/>
                  </a:cubicBezTo>
                  <a:lnTo>
                    <a:pt x="95457" y="108915"/>
                  </a:lnTo>
                  <a:cubicBezTo>
                    <a:pt x="95228" y="108955"/>
                    <a:pt x="95026" y="109080"/>
                    <a:pt x="94890" y="109271"/>
                  </a:cubicBezTo>
                  <a:cubicBezTo>
                    <a:pt x="94886" y="109276"/>
                    <a:pt x="94884" y="109281"/>
                    <a:pt x="94880" y="109287"/>
                  </a:cubicBezTo>
                  <a:lnTo>
                    <a:pt x="55049" y="98390"/>
                  </a:lnTo>
                  <a:cubicBezTo>
                    <a:pt x="55079" y="98272"/>
                    <a:pt x="55087" y="98149"/>
                    <a:pt x="55066" y="98026"/>
                  </a:cubicBezTo>
                  <a:cubicBezTo>
                    <a:pt x="55060" y="97989"/>
                    <a:pt x="55048" y="97954"/>
                    <a:pt x="55038" y="97917"/>
                  </a:cubicBezTo>
                  <a:lnTo>
                    <a:pt x="87314" y="78191"/>
                  </a:lnTo>
                  <a:close/>
                  <a:moveTo>
                    <a:pt x="42637" y="101815"/>
                  </a:moveTo>
                  <a:cubicBezTo>
                    <a:pt x="42697" y="101917"/>
                    <a:pt x="42779" y="102009"/>
                    <a:pt x="42882" y="102083"/>
                  </a:cubicBezTo>
                  <a:cubicBezTo>
                    <a:pt x="43034" y="102192"/>
                    <a:pt x="43212" y="102249"/>
                    <a:pt x="43395" y="102249"/>
                  </a:cubicBezTo>
                  <a:cubicBezTo>
                    <a:pt x="43443" y="102249"/>
                    <a:pt x="43493" y="102245"/>
                    <a:pt x="43541" y="102237"/>
                  </a:cubicBezTo>
                  <a:cubicBezTo>
                    <a:pt x="43588" y="102229"/>
                    <a:pt x="43633" y="102216"/>
                    <a:pt x="43679" y="102201"/>
                  </a:cubicBezTo>
                  <a:lnTo>
                    <a:pt x="55444" y="118817"/>
                  </a:lnTo>
                  <a:cubicBezTo>
                    <a:pt x="55361" y="118874"/>
                    <a:pt x="55285" y="118944"/>
                    <a:pt x="55225" y="119027"/>
                  </a:cubicBezTo>
                  <a:cubicBezTo>
                    <a:pt x="55134" y="119155"/>
                    <a:pt x="55081" y="119302"/>
                    <a:pt x="55066" y="119454"/>
                  </a:cubicBezTo>
                  <a:lnTo>
                    <a:pt x="38399" y="118443"/>
                  </a:lnTo>
                  <a:lnTo>
                    <a:pt x="31738" y="109173"/>
                  </a:lnTo>
                  <a:cubicBezTo>
                    <a:pt x="31789" y="109128"/>
                    <a:pt x="31835" y="109080"/>
                    <a:pt x="31876" y="109025"/>
                  </a:cubicBezTo>
                  <a:cubicBezTo>
                    <a:pt x="32014" y="108832"/>
                    <a:pt x="32069" y="108598"/>
                    <a:pt x="32030" y="108364"/>
                  </a:cubicBezTo>
                  <a:cubicBezTo>
                    <a:pt x="32027" y="108350"/>
                    <a:pt x="32021" y="108336"/>
                    <a:pt x="32017" y="108321"/>
                  </a:cubicBezTo>
                  <a:lnTo>
                    <a:pt x="42637" y="101815"/>
                  </a:lnTo>
                  <a:close/>
                  <a:moveTo>
                    <a:pt x="54958" y="98612"/>
                  </a:moveTo>
                  <a:lnTo>
                    <a:pt x="94775" y="109505"/>
                  </a:lnTo>
                  <a:cubicBezTo>
                    <a:pt x="94674" y="109802"/>
                    <a:pt x="94737" y="110137"/>
                    <a:pt x="94949" y="110374"/>
                  </a:cubicBezTo>
                  <a:lnTo>
                    <a:pt x="79975" y="127087"/>
                  </a:lnTo>
                  <a:cubicBezTo>
                    <a:pt x="79970" y="127084"/>
                    <a:pt x="79968" y="127081"/>
                    <a:pt x="79965" y="127079"/>
                  </a:cubicBezTo>
                  <a:cubicBezTo>
                    <a:pt x="79813" y="126970"/>
                    <a:pt x="79634" y="126913"/>
                    <a:pt x="79451" y="126913"/>
                  </a:cubicBezTo>
                  <a:cubicBezTo>
                    <a:pt x="79403" y="126913"/>
                    <a:pt x="79354" y="126917"/>
                    <a:pt x="79305" y="126925"/>
                  </a:cubicBezTo>
                  <a:cubicBezTo>
                    <a:pt x="79089" y="126960"/>
                    <a:pt x="78902" y="127074"/>
                    <a:pt x="78766" y="127242"/>
                  </a:cubicBezTo>
                  <a:lnTo>
                    <a:pt x="44129" y="101861"/>
                  </a:lnTo>
                  <a:cubicBezTo>
                    <a:pt x="44257" y="101672"/>
                    <a:pt x="44310" y="101447"/>
                    <a:pt x="44272" y="101221"/>
                  </a:cubicBezTo>
                  <a:cubicBezTo>
                    <a:pt x="44268" y="101201"/>
                    <a:pt x="44262" y="101182"/>
                    <a:pt x="44256" y="101162"/>
                  </a:cubicBezTo>
                  <a:lnTo>
                    <a:pt x="53432" y="98624"/>
                  </a:lnTo>
                  <a:cubicBezTo>
                    <a:pt x="53492" y="98727"/>
                    <a:pt x="53573" y="98820"/>
                    <a:pt x="53678" y="98895"/>
                  </a:cubicBezTo>
                  <a:cubicBezTo>
                    <a:pt x="53834" y="99007"/>
                    <a:pt x="54013" y="99061"/>
                    <a:pt x="54193" y="99061"/>
                  </a:cubicBezTo>
                  <a:cubicBezTo>
                    <a:pt x="54468" y="99061"/>
                    <a:pt x="54740" y="98932"/>
                    <a:pt x="54914" y="98692"/>
                  </a:cubicBezTo>
                  <a:cubicBezTo>
                    <a:pt x="54931" y="98666"/>
                    <a:pt x="54943" y="98639"/>
                    <a:pt x="54958" y="98612"/>
                  </a:cubicBezTo>
                  <a:close/>
                  <a:moveTo>
                    <a:pt x="58749" y="0"/>
                  </a:moveTo>
                  <a:cubicBezTo>
                    <a:pt x="58700" y="0"/>
                    <a:pt x="58651" y="4"/>
                    <a:pt x="58601" y="13"/>
                  </a:cubicBezTo>
                  <a:cubicBezTo>
                    <a:pt x="58368" y="51"/>
                    <a:pt x="58165" y="178"/>
                    <a:pt x="58026" y="371"/>
                  </a:cubicBezTo>
                  <a:cubicBezTo>
                    <a:pt x="57906" y="537"/>
                    <a:pt x="57857" y="730"/>
                    <a:pt x="57863" y="922"/>
                  </a:cubicBezTo>
                  <a:lnTo>
                    <a:pt x="34925" y="10097"/>
                  </a:lnTo>
                  <a:cubicBezTo>
                    <a:pt x="34868" y="9931"/>
                    <a:pt x="34761" y="9780"/>
                    <a:pt x="34608" y="9669"/>
                  </a:cubicBezTo>
                  <a:cubicBezTo>
                    <a:pt x="34451" y="9557"/>
                    <a:pt x="34271" y="9503"/>
                    <a:pt x="34092" y="9503"/>
                  </a:cubicBezTo>
                  <a:cubicBezTo>
                    <a:pt x="33816" y="9503"/>
                    <a:pt x="33545" y="9631"/>
                    <a:pt x="33372" y="9872"/>
                  </a:cubicBezTo>
                  <a:cubicBezTo>
                    <a:pt x="33234" y="10064"/>
                    <a:pt x="33180" y="10299"/>
                    <a:pt x="33218" y="10533"/>
                  </a:cubicBezTo>
                  <a:cubicBezTo>
                    <a:pt x="33257" y="10766"/>
                    <a:pt x="33384" y="10969"/>
                    <a:pt x="33577" y="11108"/>
                  </a:cubicBezTo>
                  <a:cubicBezTo>
                    <a:pt x="33733" y="11221"/>
                    <a:pt x="33912" y="11274"/>
                    <a:pt x="34091" y="11274"/>
                  </a:cubicBezTo>
                  <a:cubicBezTo>
                    <a:pt x="34316" y="11274"/>
                    <a:pt x="34535" y="11185"/>
                    <a:pt x="34704" y="11023"/>
                  </a:cubicBezTo>
                  <a:lnTo>
                    <a:pt x="59844" y="45919"/>
                  </a:lnTo>
                  <a:lnTo>
                    <a:pt x="59844" y="45919"/>
                  </a:lnTo>
                  <a:lnTo>
                    <a:pt x="29110" y="21654"/>
                  </a:lnTo>
                  <a:cubicBezTo>
                    <a:pt x="29111" y="21652"/>
                    <a:pt x="29113" y="21651"/>
                    <a:pt x="29117" y="21648"/>
                  </a:cubicBezTo>
                  <a:cubicBezTo>
                    <a:pt x="29401" y="21251"/>
                    <a:pt x="29309" y="20697"/>
                    <a:pt x="28913" y="20413"/>
                  </a:cubicBezTo>
                  <a:cubicBezTo>
                    <a:pt x="28757" y="20301"/>
                    <a:pt x="28577" y="20247"/>
                    <a:pt x="28399" y="20247"/>
                  </a:cubicBezTo>
                  <a:cubicBezTo>
                    <a:pt x="28122" y="20247"/>
                    <a:pt x="27850" y="20375"/>
                    <a:pt x="27678" y="20616"/>
                  </a:cubicBezTo>
                  <a:cubicBezTo>
                    <a:pt x="27393" y="21013"/>
                    <a:pt x="27485" y="21567"/>
                    <a:pt x="27881" y="21851"/>
                  </a:cubicBezTo>
                  <a:cubicBezTo>
                    <a:pt x="28037" y="21963"/>
                    <a:pt x="28217" y="22017"/>
                    <a:pt x="28396" y="22017"/>
                  </a:cubicBezTo>
                  <a:cubicBezTo>
                    <a:pt x="28561" y="22017"/>
                    <a:pt x="28722" y="21967"/>
                    <a:pt x="28864" y="21877"/>
                  </a:cubicBezTo>
                  <a:lnTo>
                    <a:pt x="57922" y="58717"/>
                  </a:lnTo>
                  <a:cubicBezTo>
                    <a:pt x="57920" y="58718"/>
                    <a:pt x="57919" y="58719"/>
                    <a:pt x="57916" y="58723"/>
                  </a:cubicBezTo>
                  <a:lnTo>
                    <a:pt x="16459" y="26054"/>
                  </a:lnTo>
                  <a:cubicBezTo>
                    <a:pt x="16652" y="25671"/>
                    <a:pt x="16546" y="25194"/>
                    <a:pt x="16188" y="24937"/>
                  </a:cubicBezTo>
                  <a:cubicBezTo>
                    <a:pt x="16032" y="24825"/>
                    <a:pt x="15851" y="24771"/>
                    <a:pt x="15672" y="24771"/>
                  </a:cubicBezTo>
                  <a:cubicBezTo>
                    <a:pt x="15397" y="24771"/>
                    <a:pt x="15125" y="24899"/>
                    <a:pt x="14952" y="25140"/>
                  </a:cubicBezTo>
                  <a:cubicBezTo>
                    <a:pt x="14668" y="25537"/>
                    <a:pt x="14760" y="26091"/>
                    <a:pt x="15155" y="26375"/>
                  </a:cubicBezTo>
                  <a:cubicBezTo>
                    <a:pt x="15308" y="26486"/>
                    <a:pt x="15486" y="26541"/>
                    <a:pt x="15671" y="26541"/>
                  </a:cubicBezTo>
                  <a:cubicBezTo>
                    <a:pt x="15719" y="26541"/>
                    <a:pt x="15768" y="26537"/>
                    <a:pt x="15816" y="26529"/>
                  </a:cubicBezTo>
                  <a:cubicBezTo>
                    <a:pt x="15834" y="26526"/>
                    <a:pt x="15850" y="26520"/>
                    <a:pt x="15866" y="26516"/>
                  </a:cubicBezTo>
                  <a:lnTo>
                    <a:pt x="31824" y="60903"/>
                  </a:lnTo>
                  <a:cubicBezTo>
                    <a:pt x="31748" y="60958"/>
                    <a:pt x="31675" y="61023"/>
                    <a:pt x="31618" y="61103"/>
                  </a:cubicBezTo>
                  <a:cubicBezTo>
                    <a:pt x="31568" y="61173"/>
                    <a:pt x="31534" y="61248"/>
                    <a:pt x="31507" y="61324"/>
                  </a:cubicBezTo>
                  <a:lnTo>
                    <a:pt x="6390" y="54326"/>
                  </a:lnTo>
                  <a:cubicBezTo>
                    <a:pt x="6367" y="54081"/>
                    <a:pt x="6245" y="53846"/>
                    <a:pt x="6030" y="53692"/>
                  </a:cubicBezTo>
                  <a:cubicBezTo>
                    <a:pt x="5874" y="53581"/>
                    <a:pt x="5694" y="53527"/>
                    <a:pt x="5515" y="53527"/>
                  </a:cubicBezTo>
                  <a:cubicBezTo>
                    <a:pt x="5239" y="53527"/>
                    <a:pt x="4967" y="53655"/>
                    <a:pt x="4794" y="53896"/>
                  </a:cubicBezTo>
                  <a:cubicBezTo>
                    <a:pt x="4510" y="54293"/>
                    <a:pt x="4602" y="54846"/>
                    <a:pt x="4998" y="55131"/>
                  </a:cubicBezTo>
                  <a:cubicBezTo>
                    <a:pt x="5154" y="55243"/>
                    <a:pt x="5334" y="55297"/>
                    <a:pt x="5512" y="55297"/>
                  </a:cubicBezTo>
                  <a:cubicBezTo>
                    <a:pt x="5630" y="55297"/>
                    <a:pt x="5746" y="55269"/>
                    <a:pt x="5854" y="55223"/>
                  </a:cubicBezTo>
                  <a:lnTo>
                    <a:pt x="14454" y="78011"/>
                  </a:lnTo>
                  <a:cubicBezTo>
                    <a:pt x="14348" y="78072"/>
                    <a:pt x="14255" y="78154"/>
                    <a:pt x="14180" y="78258"/>
                  </a:cubicBezTo>
                  <a:cubicBezTo>
                    <a:pt x="14159" y="78289"/>
                    <a:pt x="14143" y="78321"/>
                    <a:pt x="14124" y="78354"/>
                  </a:cubicBezTo>
                  <a:lnTo>
                    <a:pt x="1732" y="71295"/>
                  </a:lnTo>
                  <a:cubicBezTo>
                    <a:pt x="1882" y="70925"/>
                    <a:pt x="1769" y="70488"/>
                    <a:pt x="1431" y="70244"/>
                  </a:cubicBezTo>
                  <a:cubicBezTo>
                    <a:pt x="1279" y="70136"/>
                    <a:pt x="1101" y="70079"/>
                    <a:pt x="918" y="70079"/>
                  </a:cubicBezTo>
                  <a:cubicBezTo>
                    <a:pt x="869" y="70079"/>
                    <a:pt x="819" y="70083"/>
                    <a:pt x="770" y="70091"/>
                  </a:cubicBezTo>
                  <a:cubicBezTo>
                    <a:pt x="535" y="70130"/>
                    <a:pt x="333" y="70257"/>
                    <a:pt x="193" y="70449"/>
                  </a:cubicBezTo>
                  <a:cubicBezTo>
                    <a:pt x="56" y="70642"/>
                    <a:pt x="1" y="70875"/>
                    <a:pt x="40" y="71109"/>
                  </a:cubicBezTo>
                  <a:cubicBezTo>
                    <a:pt x="79" y="71343"/>
                    <a:pt x="206" y="71547"/>
                    <a:pt x="399" y="71685"/>
                  </a:cubicBezTo>
                  <a:cubicBezTo>
                    <a:pt x="555" y="71797"/>
                    <a:pt x="734" y="71851"/>
                    <a:pt x="913" y="71851"/>
                  </a:cubicBezTo>
                  <a:cubicBezTo>
                    <a:pt x="1096" y="71851"/>
                    <a:pt x="1276" y="71789"/>
                    <a:pt x="1426" y="71680"/>
                  </a:cubicBezTo>
                  <a:lnTo>
                    <a:pt x="30491" y="107933"/>
                  </a:lnTo>
                  <a:cubicBezTo>
                    <a:pt x="30474" y="107952"/>
                    <a:pt x="30454" y="107971"/>
                    <a:pt x="30437" y="107994"/>
                  </a:cubicBezTo>
                  <a:cubicBezTo>
                    <a:pt x="30426" y="108010"/>
                    <a:pt x="30418" y="108029"/>
                    <a:pt x="30408" y="108045"/>
                  </a:cubicBezTo>
                  <a:lnTo>
                    <a:pt x="5131" y="93125"/>
                  </a:lnTo>
                  <a:cubicBezTo>
                    <a:pt x="5273" y="92758"/>
                    <a:pt x="5159" y="92325"/>
                    <a:pt x="4826" y="92087"/>
                  </a:cubicBezTo>
                  <a:cubicBezTo>
                    <a:pt x="4669" y="91975"/>
                    <a:pt x="4489" y="91921"/>
                    <a:pt x="4311" y="91921"/>
                  </a:cubicBezTo>
                  <a:cubicBezTo>
                    <a:pt x="4035" y="91921"/>
                    <a:pt x="3763" y="92050"/>
                    <a:pt x="3589" y="92291"/>
                  </a:cubicBezTo>
                  <a:cubicBezTo>
                    <a:pt x="3305" y="92688"/>
                    <a:pt x="3397" y="93241"/>
                    <a:pt x="3792" y="93527"/>
                  </a:cubicBezTo>
                  <a:cubicBezTo>
                    <a:pt x="3950" y="93639"/>
                    <a:pt x="4128" y="93692"/>
                    <a:pt x="4308" y="93692"/>
                  </a:cubicBezTo>
                  <a:cubicBezTo>
                    <a:pt x="4578" y="93692"/>
                    <a:pt x="4846" y="93566"/>
                    <a:pt x="5020" y="93332"/>
                  </a:cubicBezTo>
                  <a:lnTo>
                    <a:pt x="30310" y="108260"/>
                  </a:lnTo>
                  <a:cubicBezTo>
                    <a:pt x="30273" y="108387"/>
                    <a:pt x="30261" y="108519"/>
                    <a:pt x="30283" y="108652"/>
                  </a:cubicBezTo>
                  <a:cubicBezTo>
                    <a:pt x="30322" y="108886"/>
                    <a:pt x="30449" y="109090"/>
                    <a:pt x="30642" y="109228"/>
                  </a:cubicBezTo>
                  <a:cubicBezTo>
                    <a:pt x="30795" y="109337"/>
                    <a:pt x="30972" y="109394"/>
                    <a:pt x="31155" y="109394"/>
                  </a:cubicBezTo>
                  <a:cubicBezTo>
                    <a:pt x="31203" y="109394"/>
                    <a:pt x="31252" y="109389"/>
                    <a:pt x="31301" y="109382"/>
                  </a:cubicBezTo>
                  <a:cubicBezTo>
                    <a:pt x="31386" y="109367"/>
                    <a:pt x="31466" y="109337"/>
                    <a:pt x="31543" y="109302"/>
                  </a:cubicBezTo>
                  <a:lnTo>
                    <a:pt x="38242" y="118625"/>
                  </a:lnTo>
                  <a:lnTo>
                    <a:pt x="38274" y="118671"/>
                  </a:lnTo>
                  <a:lnTo>
                    <a:pt x="55072" y="119689"/>
                  </a:lnTo>
                  <a:cubicBezTo>
                    <a:pt x="55111" y="119923"/>
                    <a:pt x="55238" y="120126"/>
                    <a:pt x="55429" y="120263"/>
                  </a:cubicBezTo>
                  <a:cubicBezTo>
                    <a:pt x="55585" y="120375"/>
                    <a:pt x="55765" y="120428"/>
                    <a:pt x="55944" y="120428"/>
                  </a:cubicBezTo>
                  <a:cubicBezTo>
                    <a:pt x="56219" y="120428"/>
                    <a:pt x="56492" y="120300"/>
                    <a:pt x="56664" y="120059"/>
                  </a:cubicBezTo>
                  <a:cubicBezTo>
                    <a:pt x="56949" y="119663"/>
                    <a:pt x="56857" y="119109"/>
                    <a:pt x="56461" y="118824"/>
                  </a:cubicBezTo>
                  <a:cubicBezTo>
                    <a:pt x="56309" y="118716"/>
                    <a:pt x="56131" y="118659"/>
                    <a:pt x="55949" y="118659"/>
                  </a:cubicBezTo>
                  <a:cubicBezTo>
                    <a:pt x="55900" y="118659"/>
                    <a:pt x="55850" y="118663"/>
                    <a:pt x="55801" y="118671"/>
                  </a:cubicBezTo>
                  <a:cubicBezTo>
                    <a:pt x="55750" y="118679"/>
                    <a:pt x="55702" y="118694"/>
                    <a:pt x="55655" y="118710"/>
                  </a:cubicBezTo>
                  <a:lnTo>
                    <a:pt x="43893" y="102095"/>
                  </a:lnTo>
                  <a:cubicBezTo>
                    <a:pt x="43920" y="102077"/>
                    <a:pt x="43946" y="102056"/>
                    <a:pt x="43971" y="102035"/>
                  </a:cubicBezTo>
                  <a:lnTo>
                    <a:pt x="78639" y="127440"/>
                  </a:lnTo>
                  <a:cubicBezTo>
                    <a:pt x="78569" y="127597"/>
                    <a:pt x="78545" y="127770"/>
                    <a:pt x="78575" y="127942"/>
                  </a:cubicBezTo>
                  <a:cubicBezTo>
                    <a:pt x="78613" y="128175"/>
                    <a:pt x="78740" y="128380"/>
                    <a:pt x="78933" y="128518"/>
                  </a:cubicBezTo>
                  <a:cubicBezTo>
                    <a:pt x="79089" y="128630"/>
                    <a:pt x="79269" y="128683"/>
                    <a:pt x="79447" y="128683"/>
                  </a:cubicBezTo>
                  <a:cubicBezTo>
                    <a:pt x="79723" y="128683"/>
                    <a:pt x="79996" y="128555"/>
                    <a:pt x="80168" y="128314"/>
                  </a:cubicBezTo>
                  <a:cubicBezTo>
                    <a:pt x="80402" y="127987"/>
                    <a:pt x="80378" y="127555"/>
                    <a:pt x="80140" y="127252"/>
                  </a:cubicBezTo>
                  <a:lnTo>
                    <a:pt x="95125" y="110526"/>
                  </a:lnTo>
                  <a:cubicBezTo>
                    <a:pt x="95273" y="110624"/>
                    <a:pt x="95441" y="110672"/>
                    <a:pt x="95607" y="110672"/>
                  </a:cubicBezTo>
                  <a:cubicBezTo>
                    <a:pt x="95788" y="110672"/>
                    <a:pt x="95963" y="110612"/>
                    <a:pt x="96112" y="110507"/>
                  </a:cubicBezTo>
                  <a:lnTo>
                    <a:pt x="102491" y="121570"/>
                  </a:lnTo>
                  <a:cubicBezTo>
                    <a:pt x="102377" y="121631"/>
                    <a:pt x="102271" y="121716"/>
                    <a:pt x="102190" y="121830"/>
                  </a:cubicBezTo>
                  <a:cubicBezTo>
                    <a:pt x="101904" y="122228"/>
                    <a:pt x="101997" y="122780"/>
                    <a:pt x="102393" y="123065"/>
                  </a:cubicBezTo>
                  <a:cubicBezTo>
                    <a:pt x="102545" y="123175"/>
                    <a:pt x="102723" y="123231"/>
                    <a:pt x="102906" y="123231"/>
                  </a:cubicBezTo>
                  <a:cubicBezTo>
                    <a:pt x="102954" y="123231"/>
                    <a:pt x="103004" y="123228"/>
                    <a:pt x="103052" y="123219"/>
                  </a:cubicBezTo>
                  <a:cubicBezTo>
                    <a:pt x="103284" y="123181"/>
                    <a:pt x="103489" y="123053"/>
                    <a:pt x="103626" y="122861"/>
                  </a:cubicBezTo>
                  <a:cubicBezTo>
                    <a:pt x="103912" y="122464"/>
                    <a:pt x="103819" y="121910"/>
                    <a:pt x="103423" y="121625"/>
                  </a:cubicBezTo>
                  <a:cubicBezTo>
                    <a:pt x="103268" y="121514"/>
                    <a:pt x="103091" y="121463"/>
                    <a:pt x="102915" y="121463"/>
                  </a:cubicBezTo>
                  <a:cubicBezTo>
                    <a:pt x="102846" y="121463"/>
                    <a:pt x="102778" y="121470"/>
                    <a:pt x="102712" y="121485"/>
                  </a:cubicBezTo>
                  <a:lnTo>
                    <a:pt x="96287" y="110342"/>
                  </a:lnTo>
                  <a:cubicBezTo>
                    <a:pt x="96298" y="110329"/>
                    <a:pt x="96313" y="110318"/>
                    <a:pt x="96325" y="110302"/>
                  </a:cubicBezTo>
                  <a:cubicBezTo>
                    <a:pt x="96610" y="109904"/>
                    <a:pt x="96518" y="109351"/>
                    <a:pt x="96121" y="109066"/>
                  </a:cubicBezTo>
                  <a:cubicBezTo>
                    <a:pt x="95993" y="108973"/>
                    <a:pt x="95844" y="108923"/>
                    <a:pt x="95692" y="108908"/>
                  </a:cubicBezTo>
                  <a:lnTo>
                    <a:pt x="88325" y="78424"/>
                  </a:lnTo>
                  <a:cubicBezTo>
                    <a:pt x="88400" y="78392"/>
                    <a:pt x="88472" y="78351"/>
                    <a:pt x="88538" y="78298"/>
                  </a:cubicBezTo>
                  <a:lnTo>
                    <a:pt x="112640" y="101661"/>
                  </a:lnTo>
                  <a:cubicBezTo>
                    <a:pt x="112415" y="102050"/>
                    <a:pt x="112513" y="102555"/>
                    <a:pt x="112886" y="102822"/>
                  </a:cubicBezTo>
                  <a:cubicBezTo>
                    <a:pt x="113043" y="102935"/>
                    <a:pt x="113222" y="102988"/>
                    <a:pt x="113401" y="102988"/>
                  </a:cubicBezTo>
                  <a:cubicBezTo>
                    <a:pt x="113421" y="102988"/>
                    <a:pt x="113442" y="102983"/>
                    <a:pt x="113461" y="102982"/>
                  </a:cubicBezTo>
                  <a:lnTo>
                    <a:pt x="118567" y="120230"/>
                  </a:lnTo>
                  <a:cubicBezTo>
                    <a:pt x="118456" y="120292"/>
                    <a:pt x="118356" y="120375"/>
                    <a:pt x="118277" y="120485"/>
                  </a:cubicBezTo>
                  <a:cubicBezTo>
                    <a:pt x="117993" y="120882"/>
                    <a:pt x="118085" y="121436"/>
                    <a:pt x="118480" y="121721"/>
                  </a:cubicBezTo>
                  <a:cubicBezTo>
                    <a:pt x="118632" y="121830"/>
                    <a:pt x="118811" y="121886"/>
                    <a:pt x="118994" y="121886"/>
                  </a:cubicBezTo>
                  <a:cubicBezTo>
                    <a:pt x="119042" y="121886"/>
                    <a:pt x="119091" y="121882"/>
                    <a:pt x="119139" y="121875"/>
                  </a:cubicBezTo>
                  <a:cubicBezTo>
                    <a:pt x="119372" y="121835"/>
                    <a:pt x="119577" y="121709"/>
                    <a:pt x="119715" y="121516"/>
                  </a:cubicBezTo>
                  <a:cubicBezTo>
                    <a:pt x="119999" y="121118"/>
                    <a:pt x="119907" y="120565"/>
                    <a:pt x="119511" y="120281"/>
                  </a:cubicBezTo>
                  <a:cubicBezTo>
                    <a:pt x="119357" y="120170"/>
                    <a:pt x="119179" y="120118"/>
                    <a:pt x="119002" y="120118"/>
                  </a:cubicBezTo>
                  <a:cubicBezTo>
                    <a:pt x="118929" y="120118"/>
                    <a:pt x="118856" y="120127"/>
                    <a:pt x="118785" y="120144"/>
                  </a:cubicBezTo>
                  <a:lnTo>
                    <a:pt x="113690" y="102933"/>
                  </a:lnTo>
                  <a:cubicBezTo>
                    <a:pt x="113856" y="102876"/>
                    <a:pt x="114009" y="102773"/>
                    <a:pt x="114121" y="102619"/>
                  </a:cubicBezTo>
                  <a:cubicBezTo>
                    <a:pt x="114405" y="102222"/>
                    <a:pt x="114313" y="101668"/>
                    <a:pt x="113917" y="101384"/>
                  </a:cubicBezTo>
                  <a:cubicBezTo>
                    <a:pt x="113762" y="101272"/>
                    <a:pt x="113582" y="101219"/>
                    <a:pt x="113404" y="101219"/>
                  </a:cubicBezTo>
                  <a:cubicBezTo>
                    <a:pt x="113177" y="101219"/>
                    <a:pt x="112951" y="101307"/>
                    <a:pt x="112782" y="101473"/>
                  </a:cubicBezTo>
                  <a:lnTo>
                    <a:pt x="88698" y="78130"/>
                  </a:lnTo>
                  <a:cubicBezTo>
                    <a:pt x="88756" y="78050"/>
                    <a:pt x="88793" y="77963"/>
                    <a:pt x="88820" y="77873"/>
                  </a:cubicBezTo>
                  <a:lnTo>
                    <a:pt x="104040" y="80436"/>
                  </a:lnTo>
                  <a:cubicBezTo>
                    <a:pt x="104042" y="80710"/>
                    <a:pt x="104168" y="80979"/>
                    <a:pt x="104406" y="81151"/>
                  </a:cubicBezTo>
                  <a:cubicBezTo>
                    <a:pt x="104559" y="81260"/>
                    <a:pt x="104736" y="81316"/>
                    <a:pt x="104920" y="81316"/>
                  </a:cubicBezTo>
                  <a:cubicBezTo>
                    <a:pt x="104968" y="81316"/>
                    <a:pt x="105019" y="81312"/>
                    <a:pt x="105067" y="81303"/>
                  </a:cubicBezTo>
                  <a:cubicBezTo>
                    <a:pt x="105299" y="81265"/>
                    <a:pt x="105503" y="81138"/>
                    <a:pt x="105641" y="80945"/>
                  </a:cubicBezTo>
                  <a:cubicBezTo>
                    <a:pt x="105673" y="80901"/>
                    <a:pt x="105700" y="80853"/>
                    <a:pt x="105722" y="80805"/>
                  </a:cubicBezTo>
                  <a:lnTo>
                    <a:pt x="125340" y="86830"/>
                  </a:lnTo>
                  <a:cubicBezTo>
                    <a:pt x="125298" y="87143"/>
                    <a:pt x="125422" y="87472"/>
                    <a:pt x="125697" y="87670"/>
                  </a:cubicBezTo>
                  <a:cubicBezTo>
                    <a:pt x="125850" y="87779"/>
                    <a:pt x="126027" y="87835"/>
                    <a:pt x="126212" y="87835"/>
                  </a:cubicBezTo>
                  <a:cubicBezTo>
                    <a:pt x="126260" y="87835"/>
                    <a:pt x="126310" y="87831"/>
                    <a:pt x="126358" y="87823"/>
                  </a:cubicBezTo>
                  <a:cubicBezTo>
                    <a:pt x="126590" y="87784"/>
                    <a:pt x="126795" y="87657"/>
                    <a:pt x="126932" y="87464"/>
                  </a:cubicBezTo>
                  <a:cubicBezTo>
                    <a:pt x="127070" y="87272"/>
                    <a:pt x="127125" y="87039"/>
                    <a:pt x="127086" y="86804"/>
                  </a:cubicBezTo>
                  <a:cubicBezTo>
                    <a:pt x="127048" y="86571"/>
                    <a:pt x="126920" y="86367"/>
                    <a:pt x="126728" y="86229"/>
                  </a:cubicBezTo>
                  <a:cubicBezTo>
                    <a:pt x="126572" y="86117"/>
                    <a:pt x="126392" y="86063"/>
                    <a:pt x="126213" y="86063"/>
                  </a:cubicBezTo>
                  <a:cubicBezTo>
                    <a:pt x="125937" y="86063"/>
                    <a:pt x="125665" y="86191"/>
                    <a:pt x="125492" y="86432"/>
                  </a:cubicBezTo>
                  <a:cubicBezTo>
                    <a:pt x="125454" y="86486"/>
                    <a:pt x="125423" y="86543"/>
                    <a:pt x="125399" y="86602"/>
                  </a:cubicBezTo>
                  <a:lnTo>
                    <a:pt x="105791" y="80580"/>
                  </a:lnTo>
                  <a:cubicBezTo>
                    <a:pt x="105808" y="80484"/>
                    <a:pt x="105812" y="80386"/>
                    <a:pt x="105795" y="80285"/>
                  </a:cubicBezTo>
                  <a:cubicBezTo>
                    <a:pt x="105757" y="80052"/>
                    <a:pt x="105629" y="79848"/>
                    <a:pt x="105437" y="79710"/>
                  </a:cubicBezTo>
                  <a:cubicBezTo>
                    <a:pt x="105283" y="79599"/>
                    <a:pt x="105105" y="79547"/>
                    <a:pt x="104928" y="79547"/>
                  </a:cubicBezTo>
                  <a:cubicBezTo>
                    <a:pt x="104839" y="79547"/>
                    <a:pt x="104751" y="79560"/>
                    <a:pt x="104666" y="79586"/>
                  </a:cubicBezTo>
                  <a:lnTo>
                    <a:pt x="91291" y="59370"/>
                  </a:lnTo>
                  <a:cubicBezTo>
                    <a:pt x="91351" y="59320"/>
                    <a:pt x="91408" y="59265"/>
                    <a:pt x="91454" y="59199"/>
                  </a:cubicBezTo>
                  <a:cubicBezTo>
                    <a:pt x="91612" y="58980"/>
                    <a:pt x="91650" y="58716"/>
                    <a:pt x="91591" y="58473"/>
                  </a:cubicBezTo>
                  <a:lnTo>
                    <a:pt x="121723" y="42022"/>
                  </a:lnTo>
                  <a:cubicBezTo>
                    <a:pt x="121773" y="42082"/>
                    <a:pt x="121827" y="42140"/>
                    <a:pt x="121893" y="42188"/>
                  </a:cubicBezTo>
                  <a:cubicBezTo>
                    <a:pt x="122049" y="42300"/>
                    <a:pt x="122229" y="42354"/>
                    <a:pt x="122408" y="42354"/>
                  </a:cubicBezTo>
                  <a:cubicBezTo>
                    <a:pt x="122508" y="42354"/>
                    <a:pt x="122608" y="42331"/>
                    <a:pt x="122702" y="42298"/>
                  </a:cubicBezTo>
                  <a:lnTo>
                    <a:pt x="143453" y="68738"/>
                  </a:lnTo>
                  <a:cubicBezTo>
                    <a:pt x="143438" y="68755"/>
                    <a:pt x="143422" y="68770"/>
                    <a:pt x="143408" y="68787"/>
                  </a:cubicBezTo>
                  <a:cubicBezTo>
                    <a:pt x="143123" y="69184"/>
                    <a:pt x="143215" y="69738"/>
                    <a:pt x="143613" y="70023"/>
                  </a:cubicBezTo>
                  <a:cubicBezTo>
                    <a:pt x="143769" y="70135"/>
                    <a:pt x="143948" y="70188"/>
                    <a:pt x="144127" y="70188"/>
                  </a:cubicBezTo>
                  <a:cubicBezTo>
                    <a:pt x="144155" y="70188"/>
                    <a:pt x="144182" y="70181"/>
                    <a:pt x="144210" y="70179"/>
                  </a:cubicBezTo>
                  <a:lnTo>
                    <a:pt x="150276" y="95191"/>
                  </a:lnTo>
                  <a:cubicBezTo>
                    <a:pt x="150132" y="95254"/>
                    <a:pt x="150005" y="95352"/>
                    <a:pt x="149911" y="95484"/>
                  </a:cubicBezTo>
                  <a:cubicBezTo>
                    <a:pt x="149774" y="95676"/>
                    <a:pt x="149718" y="95910"/>
                    <a:pt x="149758" y="96144"/>
                  </a:cubicBezTo>
                  <a:cubicBezTo>
                    <a:pt x="149796" y="96377"/>
                    <a:pt x="149923" y="96581"/>
                    <a:pt x="150116" y="96719"/>
                  </a:cubicBezTo>
                  <a:cubicBezTo>
                    <a:pt x="150272" y="96832"/>
                    <a:pt x="150451" y="96885"/>
                    <a:pt x="150630" y="96885"/>
                  </a:cubicBezTo>
                  <a:cubicBezTo>
                    <a:pt x="150905" y="96885"/>
                    <a:pt x="151178" y="96757"/>
                    <a:pt x="151351" y="96516"/>
                  </a:cubicBezTo>
                  <a:cubicBezTo>
                    <a:pt x="151633" y="96119"/>
                    <a:pt x="151542" y="95564"/>
                    <a:pt x="151145" y="95281"/>
                  </a:cubicBezTo>
                  <a:cubicBezTo>
                    <a:pt x="150994" y="95171"/>
                    <a:pt x="150817" y="95116"/>
                    <a:pt x="150635" y="95116"/>
                  </a:cubicBezTo>
                  <a:cubicBezTo>
                    <a:pt x="150591" y="95116"/>
                    <a:pt x="150546" y="95119"/>
                    <a:pt x="150501" y="95126"/>
                  </a:cubicBezTo>
                  <a:lnTo>
                    <a:pt x="144439" y="70126"/>
                  </a:lnTo>
                  <a:cubicBezTo>
                    <a:pt x="144598" y="70068"/>
                    <a:pt x="144742" y="69967"/>
                    <a:pt x="144848" y="69819"/>
                  </a:cubicBezTo>
                  <a:cubicBezTo>
                    <a:pt x="145133" y="69422"/>
                    <a:pt x="145041" y="68869"/>
                    <a:pt x="144643" y="68584"/>
                  </a:cubicBezTo>
                  <a:cubicBezTo>
                    <a:pt x="144489" y="68473"/>
                    <a:pt x="144310" y="68419"/>
                    <a:pt x="144133" y="68419"/>
                  </a:cubicBezTo>
                  <a:cubicBezTo>
                    <a:pt x="143954" y="68419"/>
                    <a:pt x="143776" y="68474"/>
                    <a:pt x="143625" y="68579"/>
                  </a:cubicBezTo>
                  <a:lnTo>
                    <a:pt x="122923" y="42187"/>
                  </a:lnTo>
                  <a:cubicBezTo>
                    <a:pt x="123003" y="42130"/>
                    <a:pt x="123078" y="42066"/>
                    <a:pt x="123137" y="41982"/>
                  </a:cubicBezTo>
                  <a:cubicBezTo>
                    <a:pt x="123422" y="41585"/>
                    <a:pt x="123330" y="41031"/>
                    <a:pt x="122934" y="40747"/>
                  </a:cubicBezTo>
                  <a:cubicBezTo>
                    <a:pt x="122782" y="40638"/>
                    <a:pt x="122603" y="40581"/>
                    <a:pt x="122419" y="40581"/>
                  </a:cubicBezTo>
                  <a:cubicBezTo>
                    <a:pt x="122371" y="40581"/>
                    <a:pt x="122322" y="40585"/>
                    <a:pt x="122273" y="40593"/>
                  </a:cubicBezTo>
                  <a:cubicBezTo>
                    <a:pt x="122040" y="40632"/>
                    <a:pt x="121837" y="40759"/>
                    <a:pt x="121699" y="40952"/>
                  </a:cubicBezTo>
                  <a:cubicBezTo>
                    <a:pt x="121684" y="40972"/>
                    <a:pt x="121674" y="40993"/>
                    <a:pt x="121662" y="41015"/>
                  </a:cubicBezTo>
                  <a:lnTo>
                    <a:pt x="88927" y="19118"/>
                  </a:lnTo>
                  <a:cubicBezTo>
                    <a:pt x="89200" y="18723"/>
                    <a:pt x="89106" y="18178"/>
                    <a:pt x="88714" y="17898"/>
                  </a:cubicBezTo>
                  <a:cubicBezTo>
                    <a:pt x="88558" y="17786"/>
                    <a:pt x="88378" y="17733"/>
                    <a:pt x="88200" y="17733"/>
                  </a:cubicBezTo>
                  <a:cubicBezTo>
                    <a:pt x="87924" y="17733"/>
                    <a:pt x="87652" y="17861"/>
                    <a:pt x="87479" y="18101"/>
                  </a:cubicBezTo>
                  <a:cubicBezTo>
                    <a:pt x="87463" y="18124"/>
                    <a:pt x="87452" y="18149"/>
                    <a:pt x="87437" y="18172"/>
                  </a:cubicBezTo>
                  <a:lnTo>
                    <a:pt x="59626" y="948"/>
                  </a:lnTo>
                  <a:cubicBezTo>
                    <a:pt x="59646" y="651"/>
                    <a:pt x="59520" y="351"/>
                    <a:pt x="59262" y="166"/>
                  </a:cubicBezTo>
                  <a:cubicBezTo>
                    <a:pt x="59111" y="58"/>
                    <a:pt x="58932" y="0"/>
                    <a:pt x="587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24"/>
            <p:cNvSpPr/>
            <p:nvPr/>
          </p:nvSpPr>
          <p:spPr>
            <a:xfrm>
              <a:off x="1522650" y="3538750"/>
              <a:ext cx="2417375" cy="1058350"/>
            </a:xfrm>
            <a:custGeom>
              <a:avLst/>
              <a:gdLst/>
              <a:ahLst/>
              <a:cxnLst/>
              <a:rect l="l" t="t" r="r" b="b"/>
              <a:pathLst>
                <a:path w="96695" h="42334" extrusionOk="0">
                  <a:moveTo>
                    <a:pt x="1008" y="1"/>
                  </a:moveTo>
                  <a:cubicBezTo>
                    <a:pt x="960" y="1"/>
                    <a:pt x="911" y="5"/>
                    <a:pt x="862" y="13"/>
                  </a:cubicBezTo>
                  <a:cubicBezTo>
                    <a:pt x="628" y="51"/>
                    <a:pt x="424" y="179"/>
                    <a:pt x="285" y="371"/>
                  </a:cubicBezTo>
                  <a:cubicBezTo>
                    <a:pt x="1" y="768"/>
                    <a:pt x="93" y="1321"/>
                    <a:pt x="489" y="1607"/>
                  </a:cubicBezTo>
                  <a:cubicBezTo>
                    <a:pt x="641" y="1716"/>
                    <a:pt x="819" y="1772"/>
                    <a:pt x="1002" y="1772"/>
                  </a:cubicBezTo>
                  <a:cubicBezTo>
                    <a:pt x="1050" y="1772"/>
                    <a:pt x="1100" y="1768"/>
                    <a:pt x="1148" y="1760"/>
                  </a:cubicBezTo>
                  <a:cubicBezTo>
                    <a:pt x="1382" y="1721"/>
                    <a:pt x="1585" y="1594"/>
                    <a:pt x="1724" y="1401"/>
                  </a:cubicBezTo>
                  <a:cubicBezTo>
                    <a:pt x="1775" y="1331"/>
                    <a:pt x="1812" y="1251"/>
                    <a:pt x="1839" y="1170"/>
                  </a:cubicBezTo>
                  <a:lnTo>
                    <a:pt x="49478" y="20273"/>
                  </a:lnTo>
                  <a:cubicBezTo>
                    <a:pt x="49259" y="20661"/>
                    <a:pt x="49358" y="21161"/>
                    <a:pt x="49729" y="21426"/>
                  </a:cubicBezTo>
                  <a:cubicBezTo>
                    <a:pt x="49886" y="21538"/>
                    <a:pt x="50065" y="21592"/>
                    <a:pt x="50244" y="21592"/>
                  </a:cubicBezTo>
                  <a:cubicBezTo>
                    <a:pt x="50520" y="21592"/>
                    <a:pt x="50792" y="21463"/>
                    <a:pt x="50965" y="21223"/>
                  </a:cubicBezTo>
                  <a:cubicBezTo>
                    <a:pt x="50983" y="21196"/>
                    <a:pt x="50997" y="21168"/>
                    <a:pt x="51011" y="21141"/>
                  </a:cubicBezTo>
                  <a:lnTo>
                    <a:pt x="70453" y="38632"/>
                  </a:lnTo>
                  <a:cubicBezTo>
                    <a:pt x="70320" y="38824"/>
                    <a:pt x="70266" y="39053"/>
                    <a:pt x="70304" y="39285"/>
                  </a:cubicBezTo>
                  <a:cubicBezTo>
                    <a:pt x="70342" y="39518"/>
                    <a:pt x="70469" y="39722"/>
                    <a:pt x="70662" y="39860"/>
                  </a:cubicBezTo>
                  <a:cubicBezTo>
                    <a:pt x="70818" y="39972"/>
                    <a:pt x="70998" y="40026"/>
                    <a:pt x="71176" y="40026"/>
                  </a:cubicBezTo>
                  <a:cubicBezTo>
                    <a:pt x="71452" y="40026"/>
                    <a:pt x="71725" y="39897"/>
                    <a:pt x="71897" y="39657"/>
                  </a:cubicBezTo>
                  <a:cubicBezTo>
                    <a:pt x="71957" y="39572"/>
                    <a:pt x="71998" y="39480"/>
                    <a:pt x="72025" y="39385"/>
                  </a:cubicBezTo>
                  <a:lnTo>
                    <a:pt x="94903" y="41502"/>
                  </a:lnTo>
                  <a:cubicBezTo>
                    <a:pt x="94919" y="41758"/>
                    <a:pt x="95040" y="42007"/>
                    <a:pt x="95266" y="42168"/>
                  </a:cubicBezTo>
                  <a:cubicBezTo>
                    <a:pt x="95423" y="42280"/>
                    <a:pt x="95601" y="42334"/>
                    <a:pt x="95781" y="42334"/>
                  </a:cubicBezTo>
                  <a:cubicBezTo>
                    <a:pt x="96056" y="42334"/>
                    <a:pt x="96329" y="42206"/>
                    <a:pt x="96502" y="41965"/>
                  </a:cubicBezTo>
                  <a:cubicBezTo>
                    <a:pt x="96639" y="41772"/>
                    <a:pt x="96694" y="41539"/>
                    <a:pt x="96655" y="41305"/>
                  </a:cubicBezTo>
                  <a:cubicBezTo>
                    <a:pt x="96620" y="41070"/>
                    <a:pt x="96493" y="40865"/>
                    <a:pt x="96301" y="40727"/>
                  </a:cubicBezTo>
                  <a:cubicBezTo>
                    <a:pt x="96148" y="40618"/>
                    <a:pt x="95971" y="40561"/>
                    <a:pt x="95788" y="40561"/>
                  </a:cubicBezTo>
                  <a:cubicBezTo>
                    <a:pt x="95739" y="40561"/>
                    <a:pt x="95690" y="40565"/>
                    <a:pt x="95641" y="40573"/>
                  </a:cubicBezTo>
                  <a:cubicBezTo>
                    <a:pt x="95408" y="40613"/>
                    <a:pt x="95203" y="40739"/>
                    <a:pt x="95065" y="40932"/>
                  </a:cubicBezTo>
                  <a:cubicBezTo>
                    <a:pt x="94993" y="41035"/>
                    <a:pt x="94944" y="41149"/>
                    <a:pt x="94920" y="41266"/>
                  </a:cubicBezTo>
                  <a:lnTo>
                    <a:pt x="72064" y="39153"/>
                  </a:lnTo>
                  <a:cubicBezTo>
                    <a:pt x="72068" y="38873"/>
                    <a:pt x="71940" y="38595"/>
                    <a:pt x="71697" y="38420"/>
                  </a:cubicBezTo>
                  <a:cubicBezTo>
                    <a:pt x="71545" y="38311"/>
                    <a:pt x="71367" y="38254"/>
                    <a:pt x="71183" y="38254"/>
                  </a:cubicBezTo>
                  <a:cubicBezTo>
                    <a:pt x="71134" y="38254"/>
                    <a:pt x="71085" y="38258"/>
                    <a:pt x="71036" y="38266"/>
                  </a:cubicBezTo>
                  <a:cubicBezTo>
                    <a:pt x="70879" y="38292"/>
                    <a:pt x="70737" y="38361"/>
                    <a:pt x="70617" y="38461"/>
                  </a:cubicBezTo>
                  <a:lnTo>
                    <a:pt x="51109" y="20911"/>
                  </a:lnTo>
                  <a:cubicBezTo>
                    <a:pt x="51188" y="20572"/>
                    <a:pt x="51063" y="20203"/>
                    <a:pt x="50764" y="19988"/>
                  </a:cubicBezTo>
                  <a:cubicBezTo>
                    <a:pt x="50609" y="19877"/>
                    <a:pt x="50430" y="19824"/>
                    <a:pt x="50253" y="19824"/>
                  </a:cubicBezTo>
                  <a:cubicBezTo>
                    <a:pt x="50023" y="19824"/>
                    <a:pt x="49796" y="19913"/>
                    <a:pt x="49627" y="20080"/>
                  </a:cubicBezTo>
                  <a:lnTo>
                    <a:pt x="1890" y="937"/>
                  </a:lnTo>
                  <a:cubicBezTo>
                    <a:pt x="1894" y="873"/>
                    <a:pt x="1893" y="807"/>
                    <a:pt x="1881" y="741"/>
                  </a:cubicBezTo>
                  <a:cubicBezTo>
                    <a:pt x="1842" y="507"/>
                    <a:pt x="1715" y="304"/>
                    <a:pt x="1523" y="167"/>
                  </a:cubicBezTo>
                  <a:cubicBezTo>
                    <a:pt x="1371" y="58"/>
                    <a:pt x="1192" y="1"/>
                    <a:pt x="1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9" name="Google Shape;229;p25"/>
          <p:cNvGrpSpPr/>
          <p:nvPr/>
        </p:nvGrpSpPr>
        <p:grpSpPr>
          <a:xfrm>
            <a:off x="0" y="0"/>
            <a:ext cx="9144001" cy="5143500"/>
            <a:chOff x="0" y="0"/>
            <a:chExt cx="9144001" cy="5143500"/>
          </a:xfrm>
        </p:grpSpPr>
        <p:pic>
          <p:nvPicPr>
            <p:cNvPr id="230" name="Google Shape;230;p25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10800000" flipH="1">
              <a:off x="0" y="2052950"/>
              <a:ext cx="4220500" cy="3090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1" name="Google Shape;231;p2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10800000" flipH="1">
              <a:off x="6764924" y="0"/>
              <a:ext cx="2379077" cy="323733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32" name="Google Shape;232;p25"/>
          <p:cNvGrpSpPr/>
          <p:nvPr/>
        </p:nvGrpSpPr>
        <p:grpSpPr>
          <a:xfrm>
            <a:off x="-1845124" y="-2180828"/>
            <a:ext cx="12652562" cy="9877041"/>
            <a:chOff x="-1845124" y="-2180828"/>
            <a:chExt cx="12652562" cy="9877041"/>
          </a:xfrm>
        </p:grpSpPr>
        <p:grpSp>
          <p:nvGrpSpPr>
            <p:cNvPr id="233" name="Google Shape;233;p25"/>
            <p:cNvGrpSpPr/>
            <p:nvPr/>
          </p:nvGrpSpPr>
          <p:grpSpPr>
            <a:xfrm>
              <a:off x="-1845124" y="-2180828"/>
              <a:ext cx="4574075" cy="3479350"/>
              <a:chOff x="1522650" y="1117750"/>
              <a:chExt cx="4574075" cy="3479350"/>
            </a:xfrm>
          </p:grpSpPr>
          <p:sp>
            <p:nvSpPr>
              <p:cNvPr id="234" name="Google Shape;234;p25"/>
              <p:cNvSpPr/>
              <p:nvPr/>
            </p:nvSpPr>
            <p:spPr>
              <a:xfrm>
                <a:off x="2305900" y="1117750"/>
                <a:ext cx="3790825" cy="3217100"/>
              </a:xfrm>
              <a:custGeom>
                <a:avLst/>
                <a:gdLst/>
                <a:ahLst/>
                <a:cxnLst/>
                <a:rect l="l" t="t" r="r" b="b"/>
                <a:pathLst>
                  <a:path w="151633" h="128684" extrusionOk="0">
                    <a:moveTo>
                      <a:pt x="59573" y="1190"/>
                    </a:moveTo>
                    <a:lnTo>
                      <a:pt x="87345" y="18391"/>
                    </a:lnTo>
                    <a:cubicBezTo>
                      <a:pt x="87254" y="18737"/>
                      <a:pt x="87376" y="19117"/>
                      <a:pt x="87682" y="19337"/>
                    </a:cubicBezTo>
                    <a:cubicBezTo>
                      <a:pt x="87712" y="19358"/>
                      <a:pt x="87742" y="19374"/>
                      <a:pt x="87773" y="19391"/>
                    </a:cubicBezTo>
                    <a:lnTo>
                      <a:pt x="73089" y="35287"/>
                    </a:lnTo>
                    <a:cubicBezTo>
                      <a:pt x="73041" y="35228"/>
                      <a:pt x="72987" y="35173"/>
                      <a:pt x="72923" y="35127"/>
                    </a:cubicBezTo>
                    <a:cubicBezTo>
                      <a:pt x="72772" y="35017"/>
                      <a:pt x="72594" y="34961"/>
                      <a:pt x="72410" y="34961"/>
                    </a:cubicBezTo>
                    <a:cubicBezTo>
                      <a:pt x="72364" y="34961"/>
                      <a:pt x="72317" y="34964"/>
                      <a:pt x="72269" y="34972"/>
                    </a:cubicBezTo>
                    <a:lnTo>
                      <a:pt x="59361" y="1513"/>
                    </a:lnTo>
                    <a:cubicBezTo>
                      <a:pt x="59397" y="1478"/>
                      <a:pt x="59435" y="1443"/>
                      <a:pt x="59466" y="1400"/>
                    </a:cubicBezTo>
                    <a:cubicBezTo>
                      <a:pt x="59513" y="1335"/>
                      <a:pt x="59546" y="1262"/>
                      <a:pt x="59573" y="1190"/>
                    </a:cubicBezTo>
                    <a:close/>
                    <a:moveTo>
                      <a:pt x="57905" y="1155"/>
                    </a:moveTo>
                    <a:cubicBezTo>
                      <a:pt x="57962" y="1330"/>
                      <a:pt x="58069" y="1490"/>
                      <a:pt x="58229" y="1604"/>
                    </a:cubicBezTo>
                    <a:cubicBezTo>
                      <a:pt x="58385" y="1716"/>
                      <a:pt x="58564" y="1770"/>
                      <a:pt x="58744" y="1770"/>
                    </a:cubicBezTo>
                    <a:cubicBezTo>
                      <a:pt x="58890" y="1770"/>
                      <a:pt x="59035" y="1731"/>
                      <a:pt x="59165" y="1661"/>
                    </a:cubicBezTo>
                    <a:lnTo>
                      <a:pt x="72044" y="35042"/>
                    </a:lnTo>
                    <a:cubicBezTo>
                      <a:pt x="71907" y="35103"/>
                      <a:pt x="71787" y="35197"/>
                      <a:pt x="71696" y="35320"/>
                    </a:cubicBezTo>
                    <a:lnTo>
                      <a:pt x="34939" y="10633"/>
                    </a:lnTo>
                    <a:cubicBezTo>
                      <a:pt x="34967" y="10533"/>
                      <a:pt x="34978" y="10431"/>
                      <a:pt x="34971" y="10330"/>
                    </a:cubicBezTo>
                    <a:lnTo>
                      <a:pt x="57905" y="1155"/>
                    </a:lnTo>
                    <a:close/>
                    <a:moveTo>
                      <a:pt x="34896" y="10886"/>
                    </a:moveTo>
                    <a:lnTo>
                      <a:pt x="71585" y="35528"/>
                    </a:lnTo>
                    <a:cubicBezTo>
                      <a:pt x="71451" y="35873"/>
                      <a:pt x="71547" y="36273"/>
                      <a:pt x="71839" y="36520"/>
                    </a:cubicBezTo>
                    <a:lnTo>
                      <a:pt x="61150" y="46075"/>
                    </a:lnTo>
                    <a:cubicBezTo>
                      <a:pt x="61131" y="46059"/>
                      <a:pt x="61114" y="46040"/>
                      <a:pt x="61092" y="46024"/>
                    </a:cubicBezTo>
                    <a:cubicBezTo>
                      <a:pt x="60938" y="45913"/>
                      <a:pt x="60760" y="45860"/>
                      <a:pt x="60583" y="45860"/>
                    </a:cubicBezTo>
                    <a:cubicBezTo>
                      <a:pt x="60438" y="45860"/>
                      <a:pt x="60294" y="45896"/>
                      <a:pt x="60165" y="45964"/>
                    </a:cubicBezTo>
                    <a:lnTo>
                      <a:pt x="34896" y="10886"/>
                    </a:lnTo>
                    <a:close/>
                    <a:moveTo>
                      <a:pt x="88012" y="19481"/>
                    </a:moveTo>
                    <a:cubicBezTo>
                      <a:pt x="88073" y="19495"/>
                      <a:pt x="88135" y="19503"/>
                      <a:pt x="88199" y="19503"/>
                    </a:cubicBezTo>
                    <a:cubicBezTo>
                      <a:pt x="88236" y="19503"/>
                      <a:pt x="88270" y="19496"/>
                      <a:pt x="88308" y="19491"/>
                    </a:cubicBezTo>
                    <a:lnTo>
                      <a:pt x="90601" y="57808"/>
                    </a:lnTo>
                    <a:cubicBezTo>
                      <a:pt x="90477" y="57828"/>
                      <a:pt x="90359" y="57878"/>
                      <a:pt x="90253" y="57948"/>
                    </a:cubicBezTo>
                    <a:lnTo>
                      <a:pt x="73040" y="36456"/>
                    </a:lnTo>
                    <a:cubicBezTo>
                      <a:pt x="73069" y="36426"/>
                      <a:pt x="73102" y="36397"/>
                      <a:pt x="73126" y="36363"/>
                    </a:cubicBezTo>
                    <a:cubicBezTo>
                      <a:pt x="73264" y="36171"/>
                      <a:pt x="73319" y="35936"/>
                      <a:pt x="73280" y="35702"/>
                    </a:cubicBezTo>
                    <a:cubicBezTo>
                      <a:pt x="73268" y="35629"/>
                      <a:pt x="73244" y="35561"/>
                      <a:pt x="73216" y="35494"/>
                    </a:cubicBezTo>
                    <a:lnTo>
                      <a:pt x="88012" y="19481"/>
                    </a:lnTo>
                    <a:close/>
                    <a:moveTo>
                      <a:pt x="88769" y="19295"/>
                    </a:moveTo>
                    <a:lnTo>
                      <a:pt x="121569" y="41232"/>
                    </a:lnTo>
                    <a:cubicBezTo>
                      <a:pt x="121516" y="41429"/>
                      <a:pt x="121532" y="41636"/>
                      <a:pt x="121612" y="41820"/>
                    </a:cubicBezTo>
                    <a:lnTo>
                      <a:pt x="91516" y="58252"/>
                    </a:lnTo>
                    <a:cubicBezTo>
                      <a:pt x="91455" y="58141"/>
                      <a:pt x="91371" y="58040"/>
                      <a:pt x="91261" y="57962"/>
                    </a:cubicBezTo>
                    <a:cubicBezTo>
                      <a:pt x="91131" y="57868"/>
                      <a:pt x="90984" y="57820"/>
                      <a:pt x="90835" y="57804"/>
                    </a:cubicBezTo>
                    <a:lnTo>
                      <a:pt x="88539" y="19431"/>
                    </a:lnTo>
                    <a:cubicBezTo>
                      <a:pt x="88621" y="19396"/>
                      <a:pt x="88699" y="19354"/>
                      <a:pt x="88769" y="19295"/>
                    </a:cubicBezTo>
                    <a:close/>
                    <a:moveTo>
                      <a:pt x="72858" y="36603"/>
                    </a:moveTo>
                    <a:lnTo>
                      <a:pt x="90079" y="58104"/>
                    </a:lnTo>
                    <a:cubicBezTo>
                      <a:pt x="90062" y="58125"/>
                      <a:pt x="90041" y="58144"/>
                      <a:pt x="90025" y="58165"/>
                    </a:cubicBezTo>
                    <a:cubicBezTo>
                      <a:pt x="89989" y="58216"/>
                      <a:pt x="89960" y="58268"/>
                      <a:pt x="89936" y="58323"/>
                    </a:cubicBezTo>
                    <a:lnTo>
                      <a:pt x="61457" y="46818"/>
                    </a:lnTo>
                    <a:cubicBezTo>
                      <a:pt x="61473" y="46617"/>
                      <a:pt x="61422" y="46416"/>
                      <a:pt x="61307" y="46247"/>
                    </a:cubicBezTo>
                    <a:lnTo>
                      <a:pt x="72044" y="36651"/>
                    </a:lnTo>
                    <a:cubicBezTo>
                      <a:pt x="72160" y="36702"/>
                      <a:pt x="72283" y="36731"/>
                      <a:pt x="72406" y="36731"/>
                    </a:cubicBezTo>
                    <a:cubicBezTo>
                      <a:pt x="72565" y="36731"/>
                      <a:pt x="72719" y="36684"/>
                      <a:pt x="72858" y="36603"/>
                    </a:cubicBezTo>
                    <a:close/>
                    <a:moveTo>
                      <a:pt x="29406" y="22188"/>
                    </a:moveTo>
                    <a:lnTo>
                      <a:pt x="59857" y="46227"/>
                    </a:lnTo>
                    <a:cubicBezTo>
                      <a:pt x="59573" y="46625"/>
                      <a:pt x="59665" y="47178"/>
                      <a:pt x="60061" y="47462"/>
                    </a:cubicBezTo>
                    <a:cubicBezTo>
                      <a:pt x="60098" y="47488"/>
                      <a:pt x="60135" y="47509"/>
                      <a:pt x="60173" y="47529"/>
                    </a:cubicBezTo>
                    <a:lnTo>
                      <a:pt x="58655" y="58545"/>
                    </a:lnTo>
                    <a:cubicBezTo>
                      <a:pt x="58595" y="58532"/>
                      <a:pt x="58534" y="58525"/>
                      <a:pt x="58473" y="58525"/>
                    </a:cubicBezTo>
                    <a:cubicBezTo>
                      <a:pt x="58354" y="58525"/>
                      <a:pt x="58236" y="58550"/>
                      <a:pt x="58125" y="58596"/>
                    </a:cubicBezTo>
                    <a:lnTo>
                      <a:pt x="29406" y="22188"/>
                    </a:lnTo>
                    <a:close/>
                    <a:moveTo>
                      <a:pt x="16326" y="26247"/>
                    </a:moveTo>
                    <a:lnTo>
                      <a:pt x="57750" y="58893"/>
                    </a:lnTo>
                    <a:cubicBezTo>
                      <a:pt x="57750" y="58894"/>
                      <a:pt x="57749" y="58894"/>
                      <a:pt x="57748" y="58895"/>
                    </a:cubicBezTo>
                    <a:cubicBezTo>
                      <a:pt x="57632" y="59054"/>
                      <a:pt x="57582" y="59240"/>
                      <a:pt x="57584" y="59421"/>
                    </a:cubicBezTo>
                    <a:lnTo>
                      <a:pt x="33209" y="61477"/>
                    </a:lnTo>
                    <a:cubicBezTo>
                      <a:pt x="33171" y="61253"/>
                      <a:pt x="33049" y="61044"/>
                      <a:pt x="32851" y="60900"/>
                    </a:cubicBezTo>
                    <a:cubicBezTo>
                      <a:pt x="32696" y="60788"/>
                      <a:pt x="32515" y="60735"/>
                      <a:pt x="32336" y="60735"/>
                    </a:cubicBezTo>
                    <a:cubicBezTo>
                      <a:pt x="32231" y="60735"/>
                      <a:pt x="32126" y="60753"/>
                      <a:pt x="32028" y="60789"/>
                    </a:cubicBezTo>
                    <a:lnTo>
                      <a:pt x="16086" y="26436"/>
                    </a:lnTo>
                    <a:cubicBezTo>
                      <a:pt x="16176" y="26387"/>
                      <a:pt x="16257" y="26325"/>
                      <a:pt x="16326" y="26247"/>
                    </a:cubicBezTo>
                    <a:close/>
                    <a:moveTo>
                      <a:pt x="57622" y="59652"/>
                    </a:moveTo>
                    <a:cubicBezTo>
                      <a:pt x="57674" y="59839"/>
                      <a:pt x="57783" y="60008"/>
                      <a:pt x="57952" y="60129"/>
                    </a:cubicBezTo>
                    <a:cubicBezTo>
                      <a:pt x="58054" y="60201"/>
                      <a:pt x="58165" y="60247"/>
                      <a:pt x="58279" y="60272"/>
                    </a:cubicBezTo>
                    <a:lnTo>
                      <a:pt x="55785" y="68604"/>
                    </a:lnTo>
                    <a:cubicBezTo>
                      <a:pt x="55759" y="68602"/>
                      <a:pt x="55732" y="68601"/>
                      <a:pt x="55705" y="68601"/>
                    </a:cubicBezTo>
                    <a:cubicBezTo>
                      <a:pt x="55430" y="68601"/>
                      <a:pt x="55160" y="68726"/>
                      <a:pt x="54987" y="68966"/>
                    </a:cubicBezTo>
                    <a:cubicBezTo>
                      <a:pt x="54939" y="69034"/>
                      <a:pt x="54905" y="69108"/>
                      <a:pt x="54878" y="69182"/>
                    </a:cubicBezTo>
                    <a:lnTo>
                      <a:pt x="33192" y="61843"/>
                    </a:lnTo>
                    <a:cubicBezTo>
                      <a:pt x="33203" y="61799"/>
                      <a:pt x="33210" y="61755"/>
                      <a:pt x="33214" y="61709"/>
                    </a:cubicBezTo>
                    <a:lnTo>
                      <a:pt x="57622" y="59652"/>
                    </a:lnTo>
                    <a:close/>
                    <a:moveTo>
                      <a:pt x="61404" y="47049"/>
                    </a:moveTo>
                    <a:lnTo>
                      <a:pt x="89872" y="58550"/>
                    </a:lnTo>
                    <a:cubicBezTo>
                      <a:pt x="89825" y="58868"/>
                      <a:pt x="89949" y="59201"/>
                      <a:pt x="90228" y="59401"/>
                    </a:cubicBezTo>
                    <a:cubicBezTo>
                      <a:pt x="90327" y="59471"/>
                      <a:pt x="90435" y="59515"/>
                      <a:pt x="90546" y="59541"/>
                    </a:cubicBezTo>
                    <a:lnTo>
                      <a:pt x="88027" y="76730"/>
                    </a:lnTo>
                    <a:cubicBezTo>
                      <a:pt x="88011" y="76729"/>
                      <a:pt x="87994" y="76729"/>
                      <a:pt x="87977" y="76729"/>
                    </a:cubicBezTo>
                    <a:cubicBezTo>
                      <a:pt x="87931" y="76729"/>
                      <a:pt x="87884" y="76732"/>
                      <a:pt x="87837" y="76740"/>
                    </a:cubicBezTo>
                    <a:cubicBezTo>
                      <a:pt x="87715" y="76760"/>
                      <a:pt x="87603" y="76805"/>
                      <a:pt x="87501" y="76869"/>
                    </a:cubicBezTo>
                    <a:lnTo>
                      <a:pt x="61265" y="47294"/>
                    </a:lnTo>
                    <a:cubicBezTo>
                      <a:pt x="61275" y="47282"/>
                      <a:pt x="61288" y="47273"/>
                      <a:pt x="61297" y="47259"/>
                    </a:cubicBezTo>
                    <a:cubicBezTo>
                      <a:pt x="61344" y="47194"/>
                      <a:pt x="61377" y="47123"/>
                      <a:pt x="61404" y="47049"/>
                    </a:cubicBezTo>
                    <a:close/>
                    <a:moveTo>
                      <a:pt x="61096" y="47455"/>
                    </a:moveTo>
                    <a:lnTo>
                      <a:pt x="87328" y="77024"/>
                    </a:lnTo>
                    <a:cubicBezTo>
                      <a:pt x="87322" y="77033"/>
                      <a:pt x="87314" y="77039"/>
                      <a:pt x="87308" y="77047"/>
                    </a:cubicBezTo>
                    <a:lnTo>
                      <a:pt x="59297" y="59712"/>
                    </a:lnTo>
                    <a:cubicBezTo>
                      <a:pt x="59429" y="59348"/>
                      <a:pt x="59315" y="58926"/>
                      <a:pt x="58985" y="58689"/>
                    </a:cubicBezTo>
                    <a:cubicBezTo>
                      <a:pt x="58952" y="58665"/>
                      <a:pt x="58916" y="58648"/>
                      <a:pt x="58882" y="58628"/>
                    </a:cubicBezTo>
                    <a:lnTo>
                      <a:pt x="60400" y="47607"/>
                    </a:lnTo>
                    <a:cubicBezTo>
                      <a:pt x="60459" y="47619"/>
                      <a:pt x="60519" y="47627"/>
                      <a:pt x="60578" y="47627"/>
                    </a:cubicBezTo>
                    <a:cubicBezTo>
                      <a:pt x="60762" y="47627"/>
                      <a:pt x="60943" y="47564"/>
                      <a:pt x="61096" y="47455"/>
                    </a:cubicBezTo>
                    <a:close/>
                    <a:moveTo>
                      <a:pt x="59189" y="59922"/>
                    </a:moveTo>
                    <a:lnTo>
                      <a:pt x="87178" y="77244"/>
                    </a:lnTo>
                    <a:cubicBezTo>
                      <a:pt x="87172" y="77259"/>
                      <a:pt x="87166" y="77275"/>
                      <a:pt x="87161" y="77291"/>
                    </a:cubicBezTo>
                    <a:lnTo>
                      <a:pt x="56571" y="69673"/>
                    </a:lnTo>
                    <a:cubicBezTo>
                      <a:pt x="56646" y="69338"/>
                      <a:pt x="56520" y="68976"/>
                      <a:pt x="56224" y="68763"/>
                    </a:cubicBezTo>
                    <a:cubicBezTo>
                      <a:pt x="56157" y="68717"/>
                      <a:pt x="56087" y="68682"/>
                      <a:pt x="56015" y="68656"/>
                    </a:cubicBezTo>
                    <a:lnTo>
                      <a:pt x="58519" y="60290"/>
                    </a:lnTo>
                    <a:cubicBezTo>
                      <a:pt x="58777" y="60275"/>
                      <a:pt x="59025" y="60152"/>
                      <a:pt x="59188" y="59926"/>
                    </a:cubicBezTo>
                    <a:cubicBezTo>
                      <a:pt x="59189" y="59924"/>
                      <a:pt x="59189" y="59923"/>
                      <a:pt x="59189" y="59922"/>
                    </a:cubicBezTo>
                    <a:close/>
                    <a:moveTo>
                      <a:pt x="6382" y="54567"/>
                    </a:moveTo>
                    <a:lnTo>
                      <a:pt x="31456" y="61554"/>
                    </a:lnTo>
                    <a:cubicBezTo>
                      <a:pt x="31440" y="61772"/>
                      <a:pt x="31506" y="61990"/>
                      <a:pt x="31643" y="62166"/>
                    </a:cubicBezTo>
                    <a:lnTo>
                      <a:pt x="15546" y="78173"/>
                    </a:lnTo>
                    <a:cubicBezTo>
                      <a:pt x="15506" y="78130"/>
                      <a:pt x="15461" y="78092"/>
                      <a:pt x="15414" y="78055"/>
                    </a:cubicBezTo>
                    <a:cubicBezTo>
                      <a:pt x="15260" y="77944"/>
                      <a:pt x="15081" y="77892"/>
                      <a:pt x="14905" y="77892"/>
                    </a:cubicBezTo>
                    <a:cubicBezTo>
                      <a:pt x="14826" y="77892"/>
                      <a:pt x="14747" y="77902"/>
                      <a:pt x="14671" y="77923"/>
                    </a:cubicBezTo>
                    <a:lnTo>
                      <a:pt x="6061" y="55104"/>
                    </a:lnTo>
                    <a:cubicBezTo>
                      <a:pt x="6125" y="55054"/>
                      <a:pt x="6183" y="54997"/>
                      <a:pt x="6233" y="54928"/>
                    </a:cubicBezTo>
                    <a:cubicBezTo>
                      <a:pt x="6313" y="54818"/>
                      <a:pt x="6360" y="54692"/>
                      <a:pt x="6382" y="54567"/>
                    </a:cubicBezTo>
                    <a:close/>
                    <a:moveTo>
                      <a:pt x="91099" y="59489"/>
                    </a:moveTo>
                    <a:lnTo>
                      <a:pt x="104457" y="79682"/>
                    </a:lnTo>
                    <a:cubicBezTo>
                      <a:pt x="104363" y="79741"/>
                      <a:pt x="104277" y="79819"/>
                      <a:pt x="104210" y="79913"/>
                    </a:cubicBezTo>
                    <a:cubicBezTo>
                      <a:pt x="104146" y="80003"/>
                      <a:pt x="104103" y="80102"/>
                      <a:pt x="104076" y="80204"/>
                    </a:cubicBezTo>
                    <a:lnTo>
                      <a:pt x="88866" y="77650"/>
                    </a:lnTo>
                    <a:cubicBezTo>
                      <a:pt x="88877" y="77362"/>
                      <a:pt x="88749" y="77075"/>
                      <a:pt x="88499" y="76896"/>
                    </a:cubicBezTo>
                    <a:cubicBezTo>
                      <a:pt x="88425" y="76842"/>
                      <a:pt x="88344" y="76806"/>
                      <a:pt x="88260" y="76778"/>
                    </a:cubicBezTo>
                    <a:lnTo>
                      <a:pt x="90783" y="59563"/>
                    </a:lnTo>
                    <a:cubicBezTo>
                      <a:pt x="90892" y="59558"/>
                      <a:pt x="90999" y="59534"/>
                      <a:pt x="91099" y="59489"/>
                    </a:cubicBezTo>
                    <a:close/>
                    <a:moveTo>
                      <a:pt x="33100" y="62061"/>
                    </a:moveTo>
                    <a:lnTo>
                      <a:pt x="54828" y="69413"/>
                    </a:lnTo>
                    <a:cubicBezTo>
                      <a:pt x="54804" y="69712"/>
                      <a:pt x="54931" y="70016"/>
                      <a:pt x="55192" y="70201"/>
                    </a:cubicBezTo>
                    <a:cubicBezTo>
                      <a:pt x="55275" y="70262"/>
                      <a:pt x="55369" y="70305"/>
                      <a:pt x="55466" y="70333"/>
                    </a:cubicBezTo>
                    <a:lnTo>
                      <a:pt x="54144" y="97291"/>
                    </a:lnTo>
                    <a:cubicBezTo>
                      <a:pt x="54112" y="97293"/>
                      <a:pt x="54080" y="97293"/>
                      <a:pt x="54049" y="97298"/>
                    </a:cubicBezTo>
                    <a:cubicBezTo>
                      <a:pt x="53964" y="97313"/>
                      <a:pt x="53885" y="97342"/>
                      <a:pt x="53809" y="97378"/>
                    </a:cubicBezTo>
                    <a:lnTo>
                      <a:pt x="32845" y="62338"/>
                    </a:lnTo>
                    <a:cubicBezTo>
                      <a:pt x="32924" y="62281"/>
                      <a:pt x="32998" y="62217"/>
                      <a:pt x="33057" y="62136"/>
                    </a:cubicBezTo>
                    <a:cubicBezTo>
                      <a:pt x="33074" y="62112"/>
                      <a:pt x="33085" y="62086"/>
                      <a:pt x="33100" y="62061"/>
                    </a:cubicBezTo>
                    <a:close/>
                    <a:moveTo>
                      <a:pt x="56487" y="69893"/>
                    </a:moveTo>
                    <a:lnTo>
                      <a:pt x="87105" y="77517"/>
                    </a:lnTo>
                    <a:cubicBezTo>
                      <a:pt x="87088" y="77681"/>
                      <a:pt x="87116" y="77843"/>
                      <a:pt x="87186" y="77992"/>
                    </a:cubicBezTo>
                    <a:lnTo>
                      <a:pt x="54942" y="97700"/>
                    </a:lnTo>
                    <a:cubicBezTo>
                      <a:pt x="54883" y="97604"/>
                      <a:pt x="54803" y="97519"/>
                      <a:pt x="54708" y="97452"/>
                    </a:cubicBezTo>
                    <a:cubicBezTo>
                      <a:pt x="54609" y="97379"/>
                      <a:pt x="54496" y="97331"/>
                      <a:pt x="54379" y="97305"/>
                    </a:cubicBezTo>
                    <a:lnTo>
                      <a:pt x="55700" y="70367"/>
                    </a:lnTo>
                    <a:lnTo>
                      <a:pt x="55705" y="70367"/>
                    </a:lnTo>
                    <a:cubicBezTo>
                      <a:pt x="55753" y="70367"/>
                      <a:pt x="55802" y="70364"/>
                      <a:pt x="55850" y="70355"/>
                    </a:cubicBezTo>
                    <a:cubicBezTo>
                      <a:pt x="56084" y="70317"/>
                      <a:pt x="56287" y="70190"/>
                      <a:pt x="56427" y="69997"/>
                    </a:cubicBezTo>
                    <a:cubicBezTo>
                      <a:pt x="56450" y="69964"/>
                      <a:pt x="56468" y="69927"/>
                      <a:pt x="56487" y="69893"/>
                    </a:cubicBezTo>
                    <a:close/>
                    <a:moveTo>
                      <a:pt x="31811" y="62331"/>
                    </a:moveTo>
                    <a:cubicBezTo>
                      <a:pt x="31814" y="62333"/>
                      <a:pt x="31817" y="62338"/>
                      <a:pt x="31821" y="62340"/>
                    </a:cubicBezTo>
                    <a:cubicBezTo>
                      <a:pt x="31978" y="62452"/>
                      <a:pt x="32156" y="62506"/>
                      <a:pt x="32336" y="62506"/>
                    </a:cubicBezTo>
                    <a:cubicBezTo>
                      <a:pt x="32439" y="62506"/>
                      <a:pt x="32539" y="62482"/>
                      <a:pt x="32636" y="62447"/>
                    </a:cubicBezTo>
                    <a:lnTo>
                      <a:pt x="53611" y="97508"/>
                    </a:lnTo>
                    <a:cubicBezTo>
                      <a:pt x="53561" y="97551"/>
                      <a:pt x="53513" y="97602"/>
                      <a:pt x="53473" y="97657"/>
                    </a:cubicBezTo>
                    <a:cubicBezTo>
                      <a:pt x="53449" y="97691"/>
                      <a:pt x="53432" y="97726"/>
                      <a:pt x="53414" y="97761"/>
                    </a:cubicBezTo>
                    <a:lnTo>
                      <a:pt x="15678" y="79186"/>
                    </a:lnTo>
                    <a:cubicBezTo>
                      <a:pt x="15816" y="78926"/>
                      <a:pt x="15811" y="78622"/>
                      <a:pt x="15682" y="78371"/>
                    </a:cubicBezTo>
                    <a:lnTo>
                      <a:pt x="31811" y="62331"/>
                    </a:lnTo>
                    <a:close/>
                    <a:moveTo>
                      <a:pt x="1615" y="71499"/>
                    </a:moveTo>
                    <a:lnTo>
                      <a:pt x="14037" y="78573"/>
                    </a:lnTo>
                    <a:cubicBezTo>
                      <a:pt x="13958" y="78911"/>
                      <a:pt x="14084" y="79279"/>
                      <a:pt x="14383" y="79494"/>
                    </a:cubicBezTo>
                    <a:cubicBezTo>
                      <a:pt x="14539" y="79606"/>
                      <a:pt x="14719" y="79660"/>
                      <a:pt x="14898" y="79660"/>
                    </a:cubicBezTo>
                    <a:cubicBezTo>
                      <a:pt x="15136" y="79660"/>
                      <a:pt x="15368" y="79558"/>
                      <a:pt x="15538" y="79377"/>
                    </a:cubicBezTo>
                    <a:lnTo>
                      <a:pt x="53328" y="97978"/>
                    </a:lnTo>
                    <a:cubicBezTo>
                      <a:pt x="53297" y="98118"/>
                      <a:pt x="53305" y="98265"/>
                      <a:pt x="53342" y="98402"/>
                    </a:cubicBezTo>
                    <a:lnTo>
                      <a:pt x="44172" y="100939"/>
                    </a:lnTo>
                    <a:cubicBezTo>
                      <a:pt x="44109" y="100823"/>
                      <a:pt x="44023" y="100722"/>
                      <a:pt x="43914" y="100644"/>
                    </a:cubicBezTo>
                    <a:cubicBezTo>
                      <a:pt x="43762" y="100534"/>
                      <a:pt x="43583" y="100477"/>
                      <a:pt x="43400" y="100477"/>
                    </a:cubicBezTo>
                    <a:cubicBezTo>
                      <a:pt x="43351" y="100477"/>
                      <a:pt x="43302" y="100481"/>
                      <a:pt x="43253" y="100489"/>
                    </a:cubicBezTo>
                    <a:cubicBezTo>
                      <a:pt x="43020" y="100528"/>
                      <a:pt x="42817" y="100655"/>
                      <a:pt x="42677" y="100848"/>
                    </a:cubicBezTo>
                    <a:cubicBezTo>
                      <a:pt x="42516" y="101072"/>
                      <a:pt x="42479" y="101346"/>
                      <a:pt x="42546" y="101594"/>
                    </a:cubicBezTo>
                    <a:lnTo>
                      <a:pt x="31935" y="108097"/>
                    </a:lnTo>
                    <a:cubicBezTo>
                      <a:pt x="31872" y="107978"/>
                      <a:pt x="31783" y="107872"/>
                      <a:pt x="31671" y="107790"/>
                    </a:cubicBezTo>
                    <a:cubicBezTo>
                      <a:pt x="31516" y="107679"/>
                      <a:pt x="31337" y="107626"/>
                      <a:pt x="31160" y="107626"/>
                    </a:cubicBezTo>
                    <a:cubicBezTo>
                      <a:pt x="30986" y="107626"/>
                      <a:pt x="30812" y="107678"/>
                      <a:pt x="30664" y="107776"/>
                    </a:cubicBezTo>
                    <a:lnTo>
                      <a:pt x="1598" y="71519"/>
                    </a:lnTo>
                    <a:cubicBezTo>
                      <a:pt x="1603" y="71511"/>
                      <a:pt x="1609" y="71506"/>
                      <a:pt x="1615" y="71499"/>
                    </a:cubicBezTo>
                    <a:close/>
                    <a:moveTo>
                      <a:pt x="87314" y="78191"/>
                    </a:moveTo>
                    <a:cubicBezTo>
                      <a:pt x="87360" y="78243"/>
                      <a:pt x="87409" y="78293"/>
                      <a:pt x="87467" y="78334"/>
                    </a:cubicBezTo>
                    <a:cubicBezTo>
                      <a:pt x="87623" y="78447"/>
                      <a:pt x="87803" y="78500"/>
                      <a:pt x="87981" y="78500"/>
                    </a:cubicBezTo>
                    <a:cubicBezTo>
                      <a:pt x="88023" y="78500"/>
                      <a:pt x="88063" y="78493"/>
                      <a:pt x="88103" y="78485"/>
                    </a:cubicBezTo>
                    <a:lnTo>
                      <a:pt x="95457" y="108915"/>
                    </a:lnTo>
                    <a:cubicBezTo>
                      <a:pt x="95228" y="108955"/>
                      <a:pt x="95026" y="109080"/>
                      <a:pt x="94890" y="109271"/>
                    </a:cubicBezTo>
                    <a:cubicBezTo>
                      <a:pt x="94886" y="109276"/>
                      <a:pt x="94884" y="109281"/>
                      <a:pt x="94880" y="109287"/>
                    </a:cubicBezTo>
                    <a:lnTo>
                      <a:pt x="55049" y="98390"/>
                    </a:lnTo>
                    <a:cubicBezTo>
                      <a:pt x="55079" y="98272"/>
                      <a:pt x="55087" y="98149"/>
                      <a:pt x="55066" y="98026"/>
                    </a:cubicBezTo>
                    <a:cubicBezTo>
                      <a:pt x="55060" y="97989"/>
                      <a:pt x="55048" y="97954"/>
                      <a:pt x="55038" y="97917"/>
                    </a:cubicBezTo>
                    <a:lnTo>
                      <a:pt x="87314" y="78191"/>
                    </a:lnTo>
                    <a:close/>
                    <a:moveTo>
                      <a:pt x="42637" y="101815"/>
                    </a:moveTo>
                    <a:cubicBezTo>
                      <a:pt x="42697" y="101917"/>
                      <a:pt x="42779" y="102009"/>
                      <a:pt x="42882" y="102083"/>
                    </a:cubicBezTo>
                    <a:cubicBezTo>
                      <a:pt x="43034" y="102192"/>
                      <a:pt x="43212" y="102249"/>
                      <a:pt x="43395" y="102249"/>
                    </a:cubicBezTo>
                    <a:cubicBezTo>
                      <a:pt x="43443" y="102249"/>
                      <a:pt x="43493" y="102245"/>
                      <a:pt x="43541" y="102237"/>
                    </a:cubicBezTo>
                    <a:cubicBezTo>
                      <a:pt x="43588" y="102229"/>
                      <a:pt x="43633" y="102216"/>
                      <a:pt x="43679" y="102201"/>
                    </a:cubicBezTo>
                    <a:lnTo>
                      <a:pt x="55444" y="118817"/>
                    </a:lnTo>
                    <a:cubicBezTo>
                      <a:pt x="55361" y="118874"/>
                      <a:pt x="55285" y="118944"/>
                      <a:pt x="55225" y="119027"/>
                    </a:cubicBezTo>
                    <a:cubicBezTo>
                      <a:pt x="55134" y="119155"/>
                      <a:pt x="55081" y="119302"/>
                      <a:pt x="55066" y="119454"/>
                    </a:cubicBezTo>
                    <a:lnTo>
                      <a:pt x="38399" y="118443"/>
                    </a:lnTo>
                    <a:lnTo>
                      <a:pt x="31738" y="109173"/>
                    </a:lnTo>
                    <a:cubicBezTo>
                      <a:pt x="31789" y="109128"/>
                      <a:pt x="31835" y="109080"/>
                      <a:pt x="31876" y="109025"/>
                    </a:cubicBezTo>
                    <a:cubicBezTo>
                      <a:pt x="32014" y="108832"/>
                      <a:pt x="32069" y="108598"/>
                      <a:pt x="32030" y="108364"/>
                    </a:cubicBezTo>
                    <a:cubicBezTo>
                      <a:pt x="32027" y="108350"/>
                      <a:pt x="32021" y="108336"/>
                      <a:pt x="32017" y="108321"/>
                    </a:cubicBezTo>
                    <a:lnTo>
                      <a:pt x="42637" y="101815"/>
                    </a:lnTo>
                    <a:close/>
                    <a:moveTo>
                      <a:pt x="54958" y="98612"/>
                    </a:moveTo>
                    <a:lnTo>
                      <a:pt x="94775" y="109505"/>
                    </a:lnTo>
                    <a:cubicBezTo>
                      <a:pt x="94674" y="109802"/>
                      <a:pt x="94737" y="110137"/>
                      <a:pt x="94949" y="110374"/>
                    </a:cubicBezTo>
                    <a:lnTo>
                      <a:pt x="79975" y="127087"/>
                    </a:lnTo>
                    <a:cubicBezTo>
                      <a:pt x="79970" y="127084"/>
                      <a:pt x="79968" y="127081"/>
                      <a:pt x="79965" y="127079"/>
                    </a:cubicBezTo>
                    <a:cubicBezTo>
                      <a:pt x="79813" y="126970"/>
                      <a:pt x="79634" y="126913"/>
                      <a:pt x="79451" y="126913"/>
                    </a:cubicBezTo>
                    <a:cubicBezTo>
                      <a:pt x="79403" y="126913"/>
                      <a:pt x="79354" y="126917"/>
                      <a:pt x="79305" y="126925"/>
                    </a:cubicBezTo>
                    <a:cubicBezTo>
                      <a:pt x="79089" y="126960"/>
                      <a:pt x="78902" y="127074"/>
                      <a:pt x="78766" y="127242"/>
                    </a:cubicBezTo>
                    <a:lnTo>
                      <a:pt x="44129" y="101861"/>
                    </a:lnTo>
                    <a:cubicBezTo>
                      <a:pt x="44257" y="101672"/>
                      <a:pt x="44310" y="101447"/>
                      <a:pt x="44272" y="101221"/>
                    </a:cubicBezTo>
                    <a:cubicBezTo>
                      <a:pt x="44268" y="101201"/>
                      <a:pt x="44262" y="101182"/>
                      <a:pt x="44256" y="101162"/>
                    </a:cubicBezTo>
                    <a:lnTo>
                      <a:pt x="53432" y="98624"/>
                    </a:lnTo>
                    <a:cubicBezTo>
                      <a:pt x="53492" y="98727"/>
                      <a:pt x="53573" y="98820"/>
                      <a:pt x="53678" y="98895"/>
                    </a:cubicBezTo>
                    <a:cubicBezTo>
                      <a:pt x="53834" y="99007"/>
                      <a:pt x="54013" y="99061"/>
                      <a:pt x="54193" y="99061"/>
                    </a:cubicBezTo>
                    <a:cubicBezTo>
                      <a:pt x="54468" y="99061"/>
                      <a:pt x="54740" y="98932"/>
                      <a:pt x="54914" y="98692"/>
                    </a:cubicBezTo>
                    <a:cubicBezTo>
                      <a:pt x="54931" y="98666"/>
                      <a:pt x="54943" y="98639"/>
                      <a:pt x="54958" y="98612"/>
                    </a:cubicBezTo>
                    <a:close/>
                    <a:moveTo>
                      <a:pt x="58749" y="0"/>
                    </a:moveTo>
                    <a:cubicBezTo>
                      <a:pt x="58700" y="0"/>
                      <a:pt x="58651" y="4"/>
                      <a:pt x="58601" y="13"/>
                    </a:cubicBezTo>
                    <a:cubicBezTo>
                      <a:pt x="58368" y="51"/>
                      <a:pt x="58165" y="178"/>
                      <a:pt x="58026" y="371"/>
                    </a:cubicBezTo>
                    <a:cubicBezTo>
                      <a:pt x="57906" y="537"/>
                      <a:pt x="57857" y="730"/>
                      <a:pt x="57863" y="922"/>
                    </a:cubicBezTo>
                    <a:lnTo>
                      <a:pt x="34925" y="10097"/>
                    </a:lnTo>
                    <a:cubicBezTo>
                      <a:pt x="34868" y="9931"/>
                      <a:pt x="34761" y="9780"/>
                      <a:pt x="34608" y="9669"/>
                    </a:cubicBezTo>
                    <a:cubicBezTo>
                      <a:pt x="34451" y="9557"/>
                      <a:pt x="34271" y="9503"/>
                      <a:pt x="34092" y="9503"/>
                    </a:cubicBezTo>
                    <a:cubicBezTo>
                      <a:pt x="33816" y="9503"/>
                      <a:pt x="33545" y="9631"/>
                      <a:pt x="33372" y="9872"/>
                    </a:cubicBezTo>
                    <a:cubicBezTo>
                      <a:pt x="33234" y="10064"/>
                      <a:pt x="33180" y="10299"/>
                      <a:pt x="33218" y="10533"/>
                    </a:cubicBezTo>
                    <a:cubicBezTo>
                      <a:pt x="33257" y="10766"/>
                      <a:pt x="33384" y="10969"/>
                      <a:pt x="33577" y="11108"/>
                    </a:cubicBezTo>
                    <a:cubicBezTo>
                      <a:pt x="33733" y="11221"/>
                      <a:pt x="33912" y="11274"/>
                      <a:pt x="34091" y="11274"/>
                    </a:cubicBezTo>
                    <a:cubicBezTo>
                      <a:pt x="34316" y="11274"/>
                      <a:pt x="34535" y="11185"/>
                      <a:pt x="34704" y="11023"/>
                    </a:cubicBezTo>
                    <a:lnTo>
                      <a:pt x="59844" y="45919"/>
                    </a:lnTo>
                    <a:lnTo>
                      <a:pt x="59844" y="45919"/>
                    </a:lnTo>
                    <a:lnTo>
                      <a:pt x="29110" y="21654"/>
                    </a:lnTo>
                    <a:cubicBezTo>
                      <a:pt x="29111" y="21652"/>
                      <a:pt x="29113" y="21651"/>
                      <a:pt x="29117" y="21648"/>
                    </a:cubicBezTo>
                    <a:cubicBezTo>
                      <a:pt x="29401" y="21251"/>
                      <a:pt x="29309" y="20697"/>
                      <a:pt x="28913" y="20413"/>
                    </a:cubicBezTo>
                    <a:cubicBezTo>
                      <a:pt x="28757" y="20301"/>
                      <a:pt x="28577" y="20247"/>
                      <a:pt x="28399" y="20247"/>
                    </a:cubicBezTo>
                    <a:cubicBezTo>
                      <a:pt x="28122" y="20247"/>
                      <a:pt x="27850" y="20375"/>
                      <a:pt x="27678" y="20616"/>
                    </a:cubicBezTo>
                    <a:cubicBezTo>
                      <a:pt x="27393" y="21013"/>
                      <a:pt x="27485" y="21567"/>
                      <a:pt x="27881" y="21851"/>
                    </a:cubicBezTo>
                    <a:cubicBezTo>
                      <a:pt x="28037" y="21963"/>
                      <a:pt x="28217" y="22017"/>
                      <a:pt x="28396" y="22017"/>
                    </a:cubicBezTo>
                    <a:cubicBezTo>
                      <a:pt x="28561" y="22017"/>
                      <a:pt x="28722" y="21967"/>
                      <a:pt x="28864" y="21877"/>
                    </a:cubicBezTo>
                    <a:lnTo>
                      <a:pt x="57922" y="58717"/>
                    </a:lnTo>
                    <a:cubicBezTo>
                      <a:pt x="57920" y="58718"/>
                      <a:pt x="57919" y="58719"/>
                      <a:pt x="57916" y="58723"/>
                    </a:cubicBezTo>
                    <a:lnTo>
                      <a:pt x="16459" y="26054"/>
                    </a:lnTo>
                    <a:cubicBezTo>
                      <a:pt x="16652" y="25671"/>
                      <a:pt x="16546" y="25194"/>
                      <a:pt x="16188" y="24937"/>
                    </a:cubicBezTo>
                    <a:cubicBezTo>
                      <a:pt x="16032" y="24825"/>
                      <a:pt x="15851" y="24771"/>
                      <a:pt x="15672" y="24771"/>
                    </a:cubicBezTo>
                    <a:cubicBezTo>
                      <a:pt x="15397" y="24771"/>
                      <a:pt x="15125" y="24899"/>
                      <a:pt x="14952" y="25140"/>
                    </a:cubicBezTo>
                    <a:cubicBezTo>
                      <a:pt x="14668" y="25537"/>
                      <a:pt x="14760" y="26091"/>
                      <a:pt x="15155" y="26375"/>
                    </a:cubicBezTo>
                    <a:cubicBezTo>
                      <a:pt x="15308" y="26486"/>
                      <a:pt x="15486" y="26541"/>
                      <a:pt x="15671" y="26541"/>
                    </a:cubicBezTo>
                    <a:cubicBezTo>
                      <a:pt x="15719" y="26541"/>
                      <a:pt x="15768" y="26537"/>
                      <a:pt x="15816" y="26529"/>
                    </a:cubicBezTo>
                    <a:cubicBezTo>
                      <a:pt x="15834" y="26526"/>
                      <a:pt x="15850" y="26520"/>
                      <a:pt x="15866" y="26516"/>
                    </a:cubicBezTo>
                    <a:lnTo>
                      <a:pt x="31824" y="60903"/>
                    </a:lnTo>
                    <a:cubicBezTo>
                      <a:pt x="31748" y="60958"/>
                      <a:pt x="31675" y="61023"/>
                      <a:pt x="31618" y="61103"/>
                    </a:cubicBezTo>
                    <a:cubicBezTo>
                      <a:pt x="31568" y="61173"/>
                      <a:pt x="31534" y="61248"/>
                      <a:pt x="31507" y="61324"/>
                    </a:cubicBezTo>
                    <a:lnTo>
                      <a:pt x="6390" y="54326"/>
                    </a:lnTo>
                    <a:cubicBezTo>
                      <a:pt x="6367" y="54081"/>
                      <a:pt x="6245" y="53846"/>
                      <a:pt x="6030" y="53692"/>
                    </a:cubicBezTo>
                    <a:cubicBezTo>
                      <a:pt x="5874" y="53581"/>
                      <a:pt x="5694" y="53527"/>
                      <a:pt x="5515" y="53527"/>
                    </a:cubicBezTo>
                    <a:cubicBezTo>
                      <a:pt x="5239" y="53527"/>
                      <a:pt x="4967" y="53655"/>
                      <a:pt x="4794" y="53896"/>
                    </a:cubicBezTo>
                    <a:cubicBezTo>
                      <a:pt x="4510" y="54293"/>
                      <a:pt x="4602" y="54846"/>
                      <a:pt x="4998" y="55131"/>
                    </a:cubicBezTo>
                    <a:cubicBezTo>
                      <a:pt x="5154" y="55243"/>
                      <a:pt x="5334" y="55297"/>
                      <a:pt x="5512" y="55297"/>
                    </a:cubicBezTo>
                    <a:cubicBezTo>
                      <a:pt x="5630" y="55297"/>
                      <a:pt x="5746" y="55269"/>
                      <a:pt x="5854" y="55223"/>
                    </a:cubicBezTo>
                    <a:lnTo>
                      <a:pt x="14454" y="78011"/>
                    </a:lnTo>
                    <a:cubicBezTo>
                      <a:pt x="14348" y="78072"/>
                      <a:pt x="14255" y="78154"/>
                      <a:pt x="14180" y="78258"/>
                    </a:cubicBezTo>
                    <a:cubicBezTo>
                      <a:pt x="14159" y="78289"/>
                      <a:pt x="14143" y="78321"/>
                      <a:pt x="14124" y="78354"/>
                    </a:cubicBezTo>
                    <a:lnTo>
                      <a:pt x="1732" y="71295"/>
                    </a:lnTo>
                    <a:cubicBezTo>
                      <a:pt x="1882" y="70925"/>
                      <a:pt x="1769" y="70488"/>
                      <a:pt x="1431" y="70244"/>
                    </a:cubicBezTo>
                    <a:cubicBezTo>
                      <a:pt x="1279" y="70136"/>
                      <a:pt x="1101" y="70079"/>
                      <a:pt x="918" y="70079"/>
                    </a:cubicBezTo>
                    <a:cubicBezTo>
                      <a:pt x="869" y="70079"/>
                      <a:pt x="819" y="70083"/>
                      <a:pt x="770" y="70091"/>
                    </a:cubicBezTo>
                    <a:cubicBezTo>
                      <a:pt x="535" y="70130"/>
                      <a:pt x="333" y="70257"/>
                      <a:pt x="193" y="70449"/>
                    </a:cubicBezTo>
                    <a:cubicBezTo>
                      <a:pt x="56" y="70642"/>
                      <a:pt x="1" y="70875"/>
                      <a:pt x="40" y="71109"/>
                    </a:cubicBezTo>
                    <a:cubicBezTo>
                      <a:pt x="79" y="71343"/>
                      <a:pt x="206" y="71547"/>
                      <a:pt x="399" y="71685"/>
                    </a:cubicBezTo>
                    <a:cubicBezTo>
                      <a:pt x="555" y="71797"/>
                      <a:pt x="734" y="71851"/>
                      <a:pt x="913" y="71851"/>
                    </a:cubicBezTo>
                    <a:cubicBezTo>
                      <a:pt x="1096" y="71851"/>
                      <a:pt x="1276" y="71789"/>
                      <a:pt x="1426" y="71680"/>
                    </a:cubicBezTo>
                    <a:lnTo>
                      <a:pt x="30491" y="107933"/>
                    </a:lnTo>
                    <a:cubicBezTo>
                      <a:pt x="30474" y="107952"/>
                      <a:pt x="30454" y="107971"/>
                      <a:pt x="30437" y="107994"/>
                    </a:cubicBezTo>
                    <a:cubicBezTo>
                      <a:pt x="30426" y="108010"/>
                      <a:pt x="30418" y="108029"/>
                      <a:pt x="30408" y="108045"/>
                    </a:cubicBezTo>
                    <a:lnTo>
                      <a:pt x="5131" y="93125"/>
                    </a:lnTo>
                    <a:cubicBezTo>
                      <a:pt x="5273" y="92758"/>
                      <a:pt x="5159" y="92325"/>
                      <a:pt x="4826" y="92087"/>
                    </a:cubicBezTo>
                    <a:cubicBezTo>
                      <a:pt x="4669" y="91975"/>
                      <a:pt x="4489" y="91921"/>
                      <a:pt x="4311" y="91921"/>
                    </a:cubicBezTo>
                    <a:cubicBezTo>
                      <a:pt x="4035" y="91921"/>
                      <a:pt x="3763" y="92050"/>
                      <a:pt x="3589" y="92291"/>
                    </a:cubicBezTo>
                    <a:cubicBezTo>
                      <a:pt x="3305" y="92688"/>
                      <a:pt x="3397" y="93241"/>
                      <a:pt x="3792" y="93527"/>
                    </a:cubicBezTo>
                    <a:cubicBezTo>
                      <a:pt x="3950" y="93639"/>
                      <a:pt x="4128" y="93692"/>
                      <a:pt x="4308" y="93692"/>
                    </a:cubicBezTo>
                    <a:cubicBezTo>
                      <a:pt x="4578" y="93692"/>
                      <a:pt x="4846" y="93566"/>
                      <a:pt x="5020" y="93332"/>
                    </a:cubicBezTo>
                    <a:lnTo>
                      <a:pt x="30310" y="108260"/>
                    </a:lnTo>
                    <a:cubicBezTo>
                      <a:pt x="30273" y="108387"/>
                      <a:pt x="30261" y="108519"/>
                      <a:pt x="30283" y="108652"/>
                    </a:cubicBezTo>
                    <a:cubicBezTo>
                      <a:pt x="30322" y="108886"/>
                      <a:pt x="30449" y="109090"/>
                      <a:pt x="30642" y="109228"/>
                    </a:cubicBezTo>
                    <a:cubicBezTo>
                      <a:pt x="30795" y="109337"/>
                      <a:pt x="30972" y="109394"/>
                      <a:pt x="31155" y="109394"/>
                    </a:cubicBezTo>
                    <a:cubicBezTo>
                      <a:pt x="31203" y="109394"/>
                      <a:pt x="31252" y="109389"/>
                      <a:pt x="31301" y="109382"/>
                    </a:cubicBezTo>
                    <a:cubicBezTo>
                      <a:pt x="31386" y="109367"/>
                      <a:pt x="31466" y="109337"/>
                      <a:pt x="31543" y="109302"/>
                    </a:cubicBezTo>
                    <a:lnTo>
                      <a:pt x="38242" y="118625"/>
                    </a:lnTo>
                    <a:lnTo>
                      <a:pt x="38274" y="118671"/>
                    </a:lnTo>
                    <a:lnTo>
                      <a:pt x="55072" y="119689"/>
                    </a:lnTo>
                    <a:cubicBezTo>
                      <a:pt x="55111" y="119923"/>
                      <a:pt x="55238" y="120126"/>
                      <a:pt x="55429" y="120263"/>
                    </a:cubicBezTo>
                    <a:cubicBezTo>
                      <a:pt x="55585" y="120375"/>
                      <a:pt x="55765" y="120428"/>
                      <a:pt x="55944" y="120428"/>
                    </a:cubicBezTo>
                    <a:cubicBezTo>
                      <a:pt x="56219" y="120428"/>
                      <a:pt x="56492" y="120300"/>
                      <a:pt x="56664" y="120059"/>
                    </a:cubicBezTo>
                    <a:cubicBezTo>
                      <a:pt x="56949" y="119663"/>
                      <a:pt x="56857" y="119109"/>
                      <a:pt x="56461" y="118824"/>
                    </a:cubicBezTo>
                    <a:cubicBezTo>
                      <a:pt x="56309" y="118716"/>
                      <a:pt x="56131" y="118659"/>
                      <a:pt x="55949" y="118659"/>
                    </a:cubicBezTo>
                    <a:cubicBezTo>
                      <a:pt x="55900" y="118659"/>
                      <a:pt x="55850" y="118663"/>
                      <a:pt x="55801" y="118671"/>
                    </a:cubicBezTo>
                    <a:cubicBezTo>
                      <a:pt x="55750" y="118679"/>
                      <a:pt x="55702" y="118694"/>
                      <a:pt x="55655" y="118710"/>
                    </a:cubicBezTo>
                    <a:lnTo>
                      <a:pt x="43893" y="102095"/>
                    </a:lnTo>
                    <a:cubicBezTo>
                      <a:pt x="43920" y="102077"/>
                      <a:pt x="43946" y="102056"/>
                      <a:pt x="43971" y="102035"/>
                    </a:cubicBezTo>
                    <a:lnTo>
                      <a:pt x="78639" y="127440"/>
                    </a:lnTo>
                    <a:cubicBezTo>
                      <a:pt x="78569" y="127597"/>
                      <a:pt x="78545" y="127770"/>
                      <a:pt x="78575" y="127942"/>
                    </a:cubicBezTo>
                    <a:cubicBezTo>
                      <a:pt x="78613" y="128175"/>
                      <a:pt x="78740" y="128380"/>
                      <a:pt x="78933" y="128518"/>
                    </a:cubicBezTo>
                    <a:cubicBezTo>
                      <a:pt x="79089" y="128630"/>
                      <a:pt x="79269" y="128683"/>
                      <a:pt x="79447" y="128683"/>
                    </a:cubicBezTo>
                    <a:cubicBezTo>
                      <a:pt x="79723" y="128683"/>
                      <a:pt x="79996" y="128555"/>
                      <a:pt x="80168" y="128314"/>
                    </a:cubicBezTo>
                    <a:cubicBezTo>
                      <a:pt x="80402" y="127987"/>
                      <a:pt x="80378" y="127555"/>
                      <a:pt x="80140" y="127252"/>
                    </a:cubicBezTo>
                    <a:lnTo>
                      <a:pt x="95125" y="110526"/>
                    </a:lnTo>
                    <a:cubicBezTo>
                      <a:pt x="95273" y="110624"/>
                      <a:pt x="95441" y="110672"/>
                      <a:pt x="95607" y="110672"/>
                    </a:cubicBezTo>
                    <a:cubicBezTo>
                      <a:pt x="95788" y="110672"/>
                      <a:pt x="95963" y="110612"/>
                      <a:pt x="96112" y="110507"/>
                    </a:cubicBezTo>
                    <a:lnTo>
                      <a:pt x="102491" y="121570"/>
                    </a:lnTo>
                    <a:cubicBezTo>
                      <a:pt x="102377" y="121631"/>
                      <a:pt x="102271" y="121716"/>
                      <a:pt x="102190" y="121830"/>
                    </a:cubicBezTo>
                    <a:cubicBezTo>
                      <a:pt x="101904" y="122228"/>
                      <a:pt x="101997" y="122780"/>
                      <a:pt x="102393" y="123065"/>
                    </a:cubicBezTo>
                    <a:cubicBezTo>
                      <a:pt x="102545" y="123175"/>
                      <a:pt x="102723" y="123231"/>
                      <a:pt x="102906" y="123231"/>
                    </a:cubicBezTo>
                    <a:cubicBezTo>
                      <a:pt x="102954" y="123231"/>
                      <a:pt x="103004" y="123228"/>
                      <a:pt x="103052" y="123219"/>
                    </a:cubicBezTo>
                    <a:cubicBezTo>
                      <a:pt x="103284" y="123181"/>
                      <a:pt x="103489" y="123053"/>
                      <a:pt x="103626" y="122861"/>
                    </a:cubicBezTo>
                    <a:cubicBezTo>
                      <a:pt x="103912" y="122464"/>
                      <a:pt x="103819" y="121910"/>
                      <a:pt x="103423" y="121625"/>
                    </a:cubicBezTo>
                    <a:cubicBezTo>
                      <a:pt x="103268" y="121514"/>
                      <a:pt x="103091" y="121463"/>
                      <a:pt x="102915" y="121463"/>
                    </a:cubicBezTo>
                    <a:cubicBezTo>
                      <a:pt x="102846" y="121463"/>
                      <a:pt x="102778" y="121470"/>
                      <a:pt x="102712" y="121485"/>
                    </a:cubicBezTo>
                    <a:lnTo>
                      <a:pt x="96287" y="110342"/>
                    </a:lnTo>
                    <a:cubicBezTo>
                      <a:pt x="96298" y="110329"/>
                      <a:pt x="96313" y="110318"/>
                      <a:pt x="96325" y="110302"/>
                    </a:cubicBezTo>
                    <a:cubicBezTo>
                      <a:pt x="96610" y="109904"/>
                      <a:pt x="96518" y="109351"/>
                      <a:pt x="96121" y="109066"/>
                    </a:cubicBezTo>
                    <a:cubicBezTo>
                      <a:pt x="95993" y="108973"/>
                      <a:pt x="95844" y="108923"/>
                      <a:pt x="95692" y="108908"/>
                    </a:cubicBezTo>
                    <a:lnTo>
                      <a:pt x="88325" y="78424"/>
                    </a:lnTo>
                    <a:cubicBezTo>
                      <a:pt x="88400" y="78392"/>
                      <a:pt x="88472" y="78351"/>
                      <a:pt x="88538" y="78298"/>
                    </a:cubicBezTo>
                    <a:lnTo>
                      <a:pt x="112640" y="101661"/>
                    </a:lnTo>
                    <a:cubicBezTo>
                      <a:pt x="112415" y="102050"/>
                      <a:pt x="112513" y="102555"/>
                      <a:pt x="112886" y="102822"/>
                    </a:cubicBezTo>
                    <a:cubicBezTo>
                      <a:pt x="113043" y="102935"/>
                      <a:pt x="113222" y="102988"/>
                      <a:pt x="113401" y="102988"/>
                    </a:cubicBezTo>
                    <a:cubicBezTo>
                      <a:pt x="113421" y="102988"/>
                      <a:pt x="113442" y="102983"/>
                      <a:pt x="113461" y="102982"/>
                    </a:cubicBezTo>
                    <a:lnTo>
                      <a:pt x="118567" y="120230"/>
                    </a:lnTo>
                    <a:cubicBezTo>
                      <a:pt x="118456" y="120292"/>
                      <a:pt x="118356" y="120375"/>
                      <a:pt x="118277" y="120485"/>
                    </a:cubicBezTo>
                    <a:cubicBezTo>
                      <a:pt x="117993" y="120882"/>
                      <a:pt x="118085" y="121436"/>
                      <a:pt x="118480" y="121721"/>
                    </a:cubicBezTo>
                    <a:cubicBezTo>
                      <a:pt x="118632" y="121830"/>
                      <a:pt x="118811" y="121886"/>
                      <a:pt x="118994" y="121886"/>
                    </a:cubicBezTo>
                    <a:cubicBezTo>
                      <a:pt x="119042" y="121886"/>
                      <a:pt x="119091" y="121882"/>
                      <a:pt x="119139" y="121875"/>
                    </a:cubicBezTo>
                    <a:cubicBezTo>
                      <a:pt x="119372" y="121835"/>
                      <a:pt x="119577" y="121709"/>
                      <a:pt x="119715" y="121516"/>
                    </a:cubicBezTo>
                    <a:cubicBezTo>
                      <a:pt x="119999" y="121118"/>
                      <a:pt x="119907" y="120565"/>
                      <a:pt x="119511" y="120281"/>
                    </a:cubicBezTo>
                    <a:cubicBezTo>
                      <a:pt x="119357" y="120170"/>
                      <a:pt x="119179" y="120118"/>
                      <a:pt x="119002" y="120118"/>
                    </a:cubicBezTo>
                    <a:cubicBezTo>
                      <a:pt x="118929" y="120118"/>
                      <a:pt x="118856" y="120127"/>
                      <a:pt x="118785" y="120144"/>
                    </a:cubicBezTo>
                    <a:lnTo>
                      <a:pt x="113690" y="102933"/>
                    </a:lnTo>
                    <a:cubicBezTo>
                      <a:pt x="113856" y="102876"/>
                      <a:pt x="114009" y="102773"/>
                      <a:pt x="114121" y="102619"/>
                    </a:cubicBezTo>
                    <a:cubicBezTo>
                      <a:pt x="114405" y="102222"/>
                      <a:pt x="114313" y="101668"/>
                      <a:pt x="113917" y="101384"/>
                    </a:cubicBezTo>
                    <a:cubicBezTo>
                      <a:pt x="113762" y="101272"/>
                      <a:pt x="113582" y="101219"/>
                      <a:pt x="113404" y="101219"/>
                    </a:cubicBezTo>
                    <a:cubicBezTo>
                      <a:pt x="113177" y="101219"/>
                      <a:pt x="112951" y="101307"/>
                      <a:pt x="112782" y="101473"/>
                    </a:cubicBezTo>
                    <a:lnTo>
                      <a:pt x="88698" y="78130"/>
                    </a:lnTo>
                    <a:cubicBezTo>
                      <a:pt x="88756" y="78050"/>
                      <a:pt x="88793" y="77963"/>
                      <a:pt x="88820" y="77873"/>
                    </a:cubicBezTo>
                    <a:lnTo>
                      <a:pt x="104040" y="80436"/>
                    </a:lnTo>
                    <a:cubicBezTo>
                      <a:pt x="104042" y="80710"/>
                      <a:pt x="104168" y="80979"/>
                      <a:pt x="104406" y="81151"/>
                    </a:cubicBezTo>
                    <a:cubicBezTo>
                      <a:pt x="104559" y="81260"/>
                      <a:pt x="104736" y="81316"/>
                      <a:pt x="104920" y="81316"/>
                    </a:cubicBezTo>
                    <a:cubicBezTo>
                      <a:pt x="104968" y="81316"/>
                      <a:pt x="105019" y="81312"/>
                      <a:pt x="105067" y="81303"/>
                    </a:cubicBezTo>
                    <a:cubicBezTo>
                      <a:pt x="105299" y="81265"/>
                      <a:pt x="105503" y="81138"/>
                      <a:pt x="105641" y="80945"/>
                    </a:cubicBezTo>
                    <a:cubicBezTo>
                      <a:pt x="105673" y="80901"/>
                      <a:pt x="105700" y="80853"/>
                      <a:pt x="105722" y="80805"/>
                    </a:cubicBezTo>
                    <a:lnTo>
                      <a:pt x="125340" y="86830"/>
                    </a:lnTo>
                    <a:cubicBezTo>
                      <a:pt x="125298" y="87143"/>
                      <a:pt x="125422" y="87472"/>
                      <a:pt x="125697" y="87670"/>
                    </a:cubicBezTo>
                    <a:cubicBezTo>
                      <a:pt x="125850" y="87779"/>
                      <a:pt x="126027" y="87835"/>
                      <a:pt x="126212" y="87835"/>
                    </a:cubicBezTo>
                    <a:cubicBezTo>
                      <a:pt x="126260" y="87835"/>
                      <a:pt x="126310" y="87831"/>
                      <a:pt x="126358" y="87823"/>
                    </a:cubicBezTo>
                    <a:cubicBezTo>
                      <a:pt x="126590" y="87784"/>
                      <a:pt x="126795" y="87657"/>
                      <a:pt x="126932" y="87464"/>
                    </a:cubicBezTo>
                    <a:cubicBezTo>
                      <a:pt x="127070" y="87272"/>
                      <a:pt x="127125" y="87039"/>
                      <a:pt x="127086" y="86804"/>
                    </a:cubicBezTo>
                    <a:cubicBezTo>
                      <a:pt x="127048" y="86571"/>
                      <a:pt x="126920" y="86367"/>
                      <a:pt x="126728" y="86229"/>
                    </a:cubicBezTo>
                    <a:cubicBezTo>
                      <a:pt x="126572" y="86117"/>
                      <a:pt x="126392" y="86063"/>
                      <a:pt x="126213" y="86063"/>
                    </a:cubicBezTo>
                    <a:cubicBezTo>
                      <a:pt x="125937" y="86063"/>
                      <a:pt x="125665" y="86191"/>
                      <a:pt x="125492" y="86432"/>
                    </a:cubicBezTo>
                    <a:cubicBezTo>
                      <a:pt x="125454" y="86486"/>
                      <a:pt x="125423" y="86543"/>
                      <a:pt x="125399" y="86602"/>
                    </a:cubicBezTo>
                    <a:lnTo>
                      <a:pt x="105791" y="80580"/>
                    </a:lnTo>
                    <a:cubicBezTo>
                      <a:pt x="105808" y="80484"/>
                      <a:pt x="105812" y="80386"/>
                      <a:pt x="105795" y="80285"/>
                    </a:cubicBezTo>
                    <a:cubicBezTo>
                      <a:pt x="105757" y="80052"/>
                      <a:pt x="105629" y="79848"/>
                      <a:pt x="105437" y="79710"/>
                    </a:cubicBezTo>
                    <a:cubicBezTo>
                      <a:pt x="105283" y="79599"/>
                      <a:pt x="105105" y="79547"/>
                      <a:pt x="104928" y="79547"/>
                    </a:cubicBezTo>
                    <a:cubicBezTo>
                      <a:pt x="104839" y="79547"/>
                      <a:pt x="104751" y="79560"/>
                      <a:pt x="104666" y="79586"/>
                    </a:cubicBezTo>
                    <a:lnTo>
                      <a:pt x="91291" y="59370"/>
                    </a:lnTo>
                    <a:cubicBezTo>
                      <a:pt x="91351" y="59320"/>
                      <a:pt x="91408" y="59265"/>
                      <a:pt x="91454" y="59199"/>
                    </a:cubicBezTo>
                    <a:cubicBezTo>
                      <a:pt x="91612" y="58980"/>
                      <a:pt x="91650" y="58716"/>
                      <a:pt x="91591" y="58473"/>
                    </a:cubicBezTo>
                    <a:lnTo>
                      <a:pt x="121723" y="42022"/>
                    </a:lnTo>
                    <a:cubicBezTo>
                      <a:pt x="121773" y="42082"/>
                      <a:pt x="121827" y="42140"/>
                      <a:pt x="121893" y="42188"/>
                    </a:cubicBezTo>
                    <a:cubicBezTo>
                      <a:pt x="122049" y="42300"/>
                      <a:pt x="122229" y="42354"/>
                      <a:pt x="122408" y="42354"/>
                    </a:cubicBezTo>
                    <a:cubicBezTo>
                      <a:pt x="122508" y="42354"/>
                      <a:pt x="122608" y="42331"/>
                      <a:pt x="122702" y="42298"/>
                    </a:cubicBezTo>
                    <a:lnTo>
                      <a:pt x="143453" y="68738"/>
                    </a:lnTo>
                    <a:cubicBezTo>
                      <a:pt x="143438" y="68755"/>
                      <a:pt x="143422" y="68770"/>
                      <a:pt x="143408" y="68787"/>
                    </a:cubicBezTo>
                    <a:cubicBezTo>
                      <a:pt x="143123" y="69184"/>
                      <a:pt x="143215" y="69738"/>
                      <a:pt x="143613" y="70023"/>
                    </a:cubicBezTo>
                    <a:cubicBezTo>
                      <a:pt x="143769" y="70135"/>
                      <a:pt x="143948" y="70188"/>
                      <a:pt x="144127" y="70188"/>
                    </a:cubicBezTo>
                    <a:cubicBezTo>
                      <a:pt x="144155" y="70188"/>
                      <a:pt x="144182" y="70181"/>
                      <a:pt x="144210" y="70179"/>
                    </a:cubicBezTo>
                    <a:lnTo>
                      <a:pt x="150276" y="95191"/>
                    </a:lnTo>
                    <a:cubicBezTo>
                      <a:pt x="150132" y="95254"/>
                      <a:pt x="150005" y="95352"/>
                      <a:pt x="149911" y="95484"/>
                    </a:cubicBezTo>
                    <a:cubicBezTo>
                      <a:pt x="149774" y="95676"/>
                      <a:pt x="149718" y="95910"/>
                      <a:pt x="149758" y="96144"/>
                    </a:cubicBezTo>
                    <a:cubicBezTo>
                      <a:pt x="149796" y="96377"/>
                      <a:pt x="149923" y="96581"/>
                      <a:pt x="150116" y="96719"/>
                    </a:cubicBezTo>
                    <a:cubicBezTo>
                      <a:pt x="150272" y="96832"/>
                      <a:pt x="150451" y="96885"/>
                      <a:pt x="150630" y="96885"/>
                    </a:cubicBezTo>
                    <a:cubicBezTo>
                      <a:pt x="150905" y="96885"/>
                      <a:pt x="151178" y="96757"/>
                      <a:pt x="151351" y="96516"/>
                    </a:cubicBezTo>
                    <a:cubicBezTo>
                      <a:pt x="151633" y="96119"/>
                      <a:pt x="151542" y="95564"/>
                      <a:pt x="151145" y="95281"/>
                    </a:cubicBezTo>
                    <a:cubicBezTo>
                      <a:pt x="150994" y="95171"/>
                      <a:pt x="150817" y="95116"/>
                      <a:pt x="150635" y="95116"/>
                    </a:cubicBezTo>
                    <a:cubicBezTo>
                      <a:pt x="150591" y="95116"/>
                      <a:pt x="150546" y="95119"/>
                      <a:pt x="150501" y="95126"/>
                    </a:cubicBezTo>
                    <a:lnTo>
                      <a:pt x="144439" y="70126"/>
                    </a:lnTo>
                    <a:cubicBezTo>
                      <a:pt x="144598" y="70068"/>
                      <a:pt x="144742" y="69967"/>
                      <a:pt x="144848" y="69819"/>
                    </a:cubicBezTo>
                    <a:cubicBezTo>
                      <a:pt x="145133" y="69422"/>
                      <a:pt x="145041" y="68869"/>
                      <a:pt x="144643" y="68584"/>
                    </a:cubicBezTo>
                    <a:cubicBezTo>
                      <a:pt x="144489" y="68473"/>
                      <a:pt x="144310" y="68419"/>
                      <a:pt x="144133" y="68419"/>
                    </a:cubicBezTo>
                    <a:cubicBezTo>
                      <a:pt x="143954" y="68419"/>
                      <a:pt x="143776" y="68474"/>
                      <a:pt x="143625" y="68579"/>
                    </a:cubicBezTo>
                    <a:lnTo>
                      <a:pt x="122923" y="42187"/>
                    </a:lnTo>
                    <a:cubicBezTo>
                      <a:pt x="123003" y="42130"/>
                      <a:pt x="123078" y="42066"/>
                      <a:pt x="123137" y="41982"/>
                    </a:cubicBezTo>
                    <a:cubicBezTo>
                      <a:pt x="123422" y="41585"/>
                      <a:pt x="123330" y="41031"/>
                      <a:pt x="122934" y="40747"/>
                    </a:cubicBezTo>
                    <a:cubicBezTo>
                      <a:pt x="122782" y="40638"/>
                      <a:pt x="122603" y="40581"/>
                      <a:pt x="122419" y="40581"/>
                    </a:cubicBezTo>
                    <a:cubicBezTo>
                      <a:pt x="122371" y="40581"/>
                      <a:pt x="122322" y="40585"/>
                      <a:pt x="122273" y="40593"/>
                    </a:cubicBezTo>
                    <a:cubicBezTo>
                      <a:pt x="122040" y="40632"/>
                      <a:pt x="121837" y="40759"/>
                      <a:pt x="121699" y="40952"/>
                    </a:cubicBezTo>
                    <a:cubicBezTo>
                      <a:pt x="121684" y="40972"/>
                      <a:pt x="121674" y="40993"/>
                      <a:pt x="121662" y="41015"/>
                    </a:cubicBezTo>
                    <a:lnTo>
                      <a:pt x="88927" y="19118"/>
                    </a:lnTo>
                    <a:cubicBezTo>
                      <a:pt x="89200" y="18723"/>
                      <a:pt x="89106" y="18178"/>
                      <a:pt x="88714" y="17898"/>
                    </a:cubicBezTo>
                    <a:cubicBezTo>
                      <a:pt x="88558" y="17786"/>
                      <a:pt x="88378" y="17733"/>
                      <a:pt x="88200" y="17733"/>
                    </a:cubicBezTo>
                    <a:cubicBezTo>
                      <a:pt x="87924" y="17733"/>
                      <a:pt x="87652" y="17861"/>
                      <a:pt x="87479" y="18101"/>
                    </a:cubicBezTo>
                    <a:cubicBezTo>
                      <a:pt x="87463" y="18124"/>
                      <a:pt x="87452" y="18149"/>
                      <a:pt x="87437" y="18172"/>
                    </a:cubicBezTo>
                    <a:lnTo>
                      <a:pt x="59626" y="948"/>
                    </a:lnTo>
                    <a:cubicBezTo>
                      <a:pt x="59646" y="651"/>
                      <a:pt x="59520" y="351"/>
                      <a:pt x="59262" y="166"/>
                    </a:cubicBezTo>
                    <a:cubicBezTo>
                      <a:pt x="59111" y="58"/>
                      <a:pt x="58932" y="0"/>
                      <a:pt x="5874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235;p25"/>
              <p:cNvSpPr/>
              <p:nvPr/>
            </p:nvSpPr>
            <p:spPr>
              <a:xfrm>
                <a:off x="1522650" y="3538750"/>
                <a:ext cx="2417375" cy="1058350"/>
              </a:xfrm>
              <a:custGeom>
                <a:avLst/>
                <a:gdLst/>
                <a:ahLst/>
                <a:cxnLst/>
                <a:rect l="l" t="t" r="r" b="b"/>
                <a:pathLst>
                  <a:path w="96695" h="42334" extrusionOk="0">
                    <a:moveTo>
                      <a:pt x="1008" y="1"/>
                    </a:moveTo>
                    <a:cubicBezTo>
                      <a:pt x="960" y="1"/>
                      <a:pt x="911" y="5"/>
                      <a:pt x="862" y="13"/>
                    </a:cubicBezTo>
                    <a:cubicBezTo>
                      <a:pt x="628" y="51"/>
                      <a:pt x="424" y="179"/>
                      <a:pt x="285" y="371"/>
                    </a:cubicBezTo>
                    <a:cubicBezTo>
                      <a:pt x="1" y="768"/>
                      <a:pt x="93" y="1321"/>
                      <a:pt x="489" y="1607"/>
                    </a:cubicBezTo>
                    <a:cubicBezTo>
                      <a:pt x="641" y="1716"/>
                      <a:pt x="819" y="1772"/>
                      <a:pt x="1002" y="1772"/>
                    </a:cubicBezTo>
                    <a:cubicBezTo>
                      <a:pt x="1050" y="1772"/>
                      <a:pt x="1100" y="1768"/>
                      <a:pt x="1148" y="1760"/>
                    </a:cubicBezTo>
                    <a:cubicBezTo>
                      <a:pt x="1382" y="1721"/>
                      <a:pt x="1585" y="1594"/>
                      <a:pt x="1724" y="1401"/>
                    </a:cubicBezTo>
                    <a:cubicBezTo>
                      <a:pt x="1775" y="1331"/>
                      <a:pt x="1812" y="1251"/>
                      <a:pt x="1839" y="1170"/>
                    </a:cubicBezTo>
                    <a:lnTo>
                      <a:pt x="49478" y="20273"/>
                    </a:lnTo>
                    <a:cubicBezTo>
                      <a:pt x="49259" y="20661"/>
                      <a:pt x="49358" y="21161"/>
                      <a:pt x="49729" y="21426"/>
                    </a:cubicBezTo>
                    <a:cubicBezTo>
                      <a:pt x="49886" y="21538"/>
                      <a:pt x="50065" y="21592"/>
                      <a:pt x="50244" y="21592"/>
                    </a:cubicBezTo>
                    <a:cubicBezTo>
                      <a:pt x="50520" y="21592"/>
                      <a:pt x="50792" y="21463"/>
                      <a:pt x="50965" y="21223"/>
                    </a:cubicBezTo>
                    <a:cubicBezTo>
                      <a:pt x="50983" y="21196"/>
                      <a:pt x="50997" y="21168"/>
                      <a:pt x="51011" y="21141"/>
                    </a:cubicBezTo>
                    <a:lnTo>
                      <a:pt x="70453" y="38632"/>
                    </a:lnTo>
                    <a:cubicBezTo>
                      <a:pt x="70320" y="38824"/>
                      <a:pt x="70266" y="39053"/>
                      <a:pt x="70304" y="39285"/>
                    </a:cubicBezTo>
                    <a:cubicBezTo>
                      <a:pt x="70342" y="39518"/>
                      <a:pt x="70469" y="39722"/>
                      <a:pt x="70662" y="39860"/>
                    </a:cubicBezTo>
                    <a:cubicBezTo>
                      <a:pt x="70818" y="39972"/>
                      <a:pt x="70998" y="40026"/>
                      <a:pt x="71176" y="40026"/>
                    </a:cubicBezTo>
                    <a:cubicBezTo>
                      <a:pt x="71452" y="40026"/>
                      <a:pt x="71725" y="39897"/>
                      <a:pt x="71897" y="39657"/>
                    </a:cubicBezTo>
                    <a:cubicBezTo>
                      <a:pt x="71957" y="39572"/>
                      <a:pt x="71998" y="39480"/>
                      <a:pt x="72025" y="39385"/>
                    </a:cubicBezTo>
                    <a:lnTo>
                      <a:pt x="94903" y="41502"/>
                    </a:lnTo>
                    <a:cubicBezTo>
                      <a:pt x="94919" y="41758"/>
                      <a:pt x="95040" y="42007"/>
                      <a:pt x="95266" y="42168"/>
                    </a:cubicBezTo>
                    <a:cubicBezTo>
                      <a:pt x="95423" y="42280"/>
                      <a:pt x="95601" y="42334"/>
                      <a:pt x="95781" y="42334"/>
                    </a:cubicBezTo>
                    <a:cubicBezTo>
                      <a:pt x="96056" y="42334"/>
                      <a:pt x="96329" y="42206"/>
                      <a:pt x="96502" y="41965"/>
                    </a:cubicBezTo>
                    <a:cubicBezTo>
                      <a:pt x="96639" y="41772"/>
                      <a:pt x="96694" y="41539"/>
                      <a:pt x="96655" y="41305"/>
                    </a:cubicBezTo>
                    <a:cubicBezTo>
                      <a:pt x="96620" y="41070"/>
                      <a:pt x="96493" y="40865"/>
                      <a:pt x="96301" y="40727"/>
                    </a:cubicBezTo>
                    <a:cubicBezTo>
                      <a:pt x="96148" y="40618"/>
                      <a:pt x="95971" y="40561"/>
                      <a:pt x="95788" y="40561"/>
                    </a:cubicBezTo>
                    <a:cubicBezTo>
                      <a:pt x="95739" y="40561"/>
                      <a:pt x="95690" y="40565"/>
                      <a:pt x="95641" y="40573"/>
                    </a:cubicBezTo>
                    <a:cubicBezTo>
                      <a:pt x="95408" y="40613"/>
                      <a:pt x="95203" y="40739"/>
                      <a:pt x="95065" y="40932"/>
                    </a:cubicBezTo>
                    <a:cubicBezTo>
                      <a:pt x="94993" y="41035"/>
                      <a:pt x="94944" y="41149"/>
                      <a:pt x="94920" y="41266"/>
                    </a:cubicBezTo>
                    <a:lnTo>
                      <a:pt x="72064" y="39153"/>
                    </a:lnTo>
                    <a:cubicBezTo>
                      <a:pt x="72068" y="38873"/>
                      <a:pt x="71940" y="38595"/>
                      <a:pt x="71697" y="38420"/>
                    </a:cubicBezTo>
                    <a:cubicBezTo>
                      <a:pt x="71545" y="38311"/>
                      <a:pt x="71367" y="38254"/>
                      <a:pt x="71183" y="38254"/>
                    </a:cubicBezTo>
                    <a:cubicBezTo>
                      <a:pt x="71134" y="38254"/>
                      <a:pt x="71085" y="38258"/>
                      <a:pt x="71036" y="38266"/>
                    </a:cubicBezTo>
                    <a:cubicBezTo>
                      <a:pt x="70879" y="38292"/>
                      <a:pt x="70737" y="38361"/>
                      <a:pt x="70617" y="38461"/>
                    </a:cubicBezTo>
                    <a:lnTo>
                      <a:pt x="51109" y="20911"/>
                    </a:lnTo>
                    <a:cubicBezTo>
                      <a:pt x="51188" y="20572"/>
                      <a:pt x="51063" y="20203"/>
                      <a:pt x="50764" y="19988"/>
                    </a:cubicBezTo>
                    <a:cubicBezTo>
                      <a:pt x="50609" y="19877"/>
                      <a:pt x="50430" y="19824"/>
                      <a:pt x="50253" y="19824"/>
                    </a:cubicBezTo>
                    <a:cubicBezTo>
                      <a:pt x="50023" y="19824"/>
                      <a:pt x="49796" y="19913"/>
                      <a:pt x="49627" y="20080"/>
                    </a:cubicBezTo>
                    <a:lnTo>
                      <a:pt x="1890" y="937"/>
                    </a:lnTo>
                    <a:cubicBezTo>
                      <a:pt x="1894" y="873"/>
                      <a:pt x="1893" y="807"/>
                      <a:pt x="1881" y="741"/>
                    </a:cubicBezTo>
                    <a:cubicBezTo>
                      <a:pt x="1842" y="507"/>
                      <a:pt x="1715" y="304"/>
                      <a:pt x="1523" y="167"/>
                    </a:cubicBezTo>
                    <a:cubicBezTo>
                      <a:pt x="1371" y="58"/>
                      <a:pt x="1192" y="1"/>
                      <a:pt x="100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6" name="Google Shape;236;p25"/>
            <p:cNvGrpSpPr/>
            <p:nvPr/>
          </p:nvGrpSpPr>
          <p:grpSpPr>
            <a:xfrm rot="-10539848" flipH="1">
              <a:off x="6108563" y="4049075"/>
              <a:ext cx="4573901" cy="3479217"/>
              <a:chOff x="1522650" y="1117750"/>
              <a:chExt cx="4574075" cy="3479350"/>
            </a:xfrm>
          </p:grpSpPr>
          <p:sp>
            <p:nvSpPr>
              <p:cNvPr id="237" name="Google Shape;237;p25"/>
              <p:cNvSpPr/>
              <p:nvPr/>
            </p:nvSpPr>
            <p:spPr>
              <a:xfrm>
                <a:off x="2305900" y="1117750"/>
                <a:ext cx="3790825" cy="3217100"/>
              </a:xfrm>
              <a:custGeom>
                <a:avLst/>
                <a:gdLst/>
                <a:ahLst/>
                <a:cxnLst/>
                <a:rect l="l" t="t" r="r" b="b"/>
                <a:pathLst>
                  <a:path w="151633" h="128684" extrusionOk="0">
                    <a:moveTo>
                      <a:pt x="59573" y="1190"/>
                    </a:moveTo>
                    <a:lnTo>
                      <a:pt x="87345" y="18391"/>
                    </a:lnTo>
                    <a:cubicBezTo>
                      <a:pt x="87254" y="18737"/>
                      <a:pt x="87376" y="19117"/>
                      <a:pt x="87682" y="19337"/>
                    </a:cubicBezTo>
                    <a:cubicBezTo>
                      <a:pt x="87712" y="19358"/>
                      <a:pt x="87742" y="19374"/>
                      <a:pt x="87773" y="19391"/>
                    </a:cubicBezTo>
                    <a:lnTo>
                      <a:pt x="73089" y="35287"/>
                    </a:lnTo>
                    <a:cubicBezTo>
                      <a:pt x="73041" y="35228"/>
                      <a:pt x="72987" y="35173"/>
                      <a:pt x="72923" y="35127"/>
                    </a:cubicBezTo>
                    <a:cubicBezTo>
                      <a:pt x="72772" y="35017"/>
                      <a:pt x="72594" y="34961"/>
                      <a:pt x="72410" y="34961"/>
                    </a:cubicBezTo>
                    <a:cubicBezTo>
                      <a:pt x="72364" y="34961"/>
                      <a:pt x="72317" y="34964"/>
                      <a:pt x="72269" y="34972"/>
                    </a:cubicBezTo>
                    <a:lnTo>
                      <a:pt x="59361" y="1513"/>
                    </a:lnTo>
                    <a:cubicBezTo>
                      <a:pt x="59397" y="1478"/>
                      <a:pt x="59435" y="1443"/>
                      <a:pt x="59466" y="1400"/>
                    </a:cubicBezTo>
                    <a:cubicBezTo>
                      <a:pt x="59513" y="1335"/>
                      <a:pt x="59546" y="1262"/>
                      <a:pt x="59573" y="1190"/>
                    </a:cubicBezTo>
                    <a:close/>
                    <a:moveTo>
                      <a:pt x="57905" y="1155"/>
                    </a:moveTo>
                    <a:cubicBezTo>
                      <a:pt x="57962" y="1330"/>
                      <a:pt x="58069" y="1490"/>
                      <a:pt x="58229" y="1604"/>
                    </a:cubicBezTo>
                    <a:cubicBezTo>
                      <a:pt x="58385" y="1716"/>
                      <a:pt x="58564" y="1770"/>
                      <a:pt x="58744" y="1770"/>
                    </a:cubicBezTo>
                    <a:cubicBezTo>
                      <a:pt x="58890" y="1770"/>
                      <a:pt x="59035" y="1731"/>
                      <a:pt x="59165" y="1661"/>
                    </a:cubicBezTo>
                    <a:lnTo>
                      <a:pt x="72044" y="35042"/>
                    </a:lnTo>
                    <a:cubicBezTo>
                      <a:pt x="71907" y="35103"/>
                      <a:pt x="71787" y="35197"/>
                      <a:pt x="71696" y="35320"/>
                    </a:cubicBezTo>
                    <a:lnTo>
                      <a:pt x="34939" y="10633"/>
                    </a:lnTo>
                    <a:cubicBezTo>
                      <a:pt x="34967" y="10533"/>
                      <a:pt x="34978" y="10431"/>
                      <a:pt x="34971" y="10330"/>
                    </a:cubicBezTo>
                    <a:lnTo>
                      <a:pt x="57905" y="1155"/>
                    </a:lnTo>
                    <a:close/>
                    <a:moveTo>
                      <a:pt x="34896" y="10886"/>
                    </a:moveTo>
                    <a:lnTo>
                      <a:pt x="71585" y="35528"/>
                    </a:lnTo>
                    <a:cubicBezTo>
                      <a:pt x="71451" y="35873"/>
                      <a:pt x="71547" y="36273"/>
                      <a:pt x="71839" y="36520"/>
                    </a:cubicBezTo>
                    <a:lnTo>
                      <a:pt x="61150" y="46075"/>
                    </a:lnTo>
                    <a:cubicBezTo>
                      <a:pt x="61131" y="46059"/>
                      <a:pt x="61114" y="46040"/>
                      <a:pt x="61092" y="46024"/>
                    </a:cubicBezTo>
                    <a:cubicBezTo>
                      <a:pt x="60938" y="45913"/>
                      <a:pt x="60760" y="45860"/>
                      <a:pt x="60583" y="45860"/>
                    </a:cubicBezTo>
                    <a:cubicBezTo>
                      <a:pt x="60438" y="45860"/>
                      <a:pt x="60294" y="45896"/>
                      <a:pt x="60165" y="45964"/>
                    </a:cubicBezTo>
                    <a:lnTo>
                      <a:pt x="34896" y="10886"/>
                    </a:lnTo>
                    <a:close/>
                    <a:moveTo>
                      <a:pt x="88012" y="19481"/>
                    </a:moveTo>
                    <a:cubicBezTo>
                      <a:pt x="88073" y="19495"/>
                      <a:pt x="88135" y="19503"/>
                      <a:pt x="88199" y="19503"/>
                    </a:cubicBezTo>
                    <a:cubicBezTo>
                      <a:pt x="88236" y="19503"/>
                      <a:pt x="88270" y="19496"/>
                      <a:pt x="88308" y="19491"/>
                    </a:cubicBezTo>
                    <a:lnTo>
                      <a:pt x="90601" y="57808"/>
                    </a:lnTo>
                    <a:cubicBezTo>
                      <a:pt x="90477" y="57828"/>
                      <a:pt x="90359" y="57878"/>
                      <a:pt x="90253" y="57948"/>
                    </a:cubicBezTo>
                    <a:lnTo>
                      <a:pt x="73040" y="36456"/>
                    </a:lnTo>
                    <a:cubicBezTo>
                      <a:pt x="73069" y="36426"/>
                      <a:pt x="73102" y="36397"/>
                      <a:pt x="73126" y="36363"/>
                    </a:cubicBezTo>
                    <a:cubicBezTo>
                      <a:pt x="73264" y="36171"/>
                      <a:pt x="73319" y="35936"/>
                      <a:pt x="73280" y="35702"/>
                    </a:cubicBezTo>
                    <a:cubicBezTo>
                      <a:pt x="73268" y="35629"/>
                      <a:pt x="73244" y="35561"/>
                      <a:pt x="73216" y="35494"/>
                    </a:cubicBezTo>
                    <a:lnTo>
                      <a:pt x="88012" y="19481"/>
                    </a:lnTo>
                    <a:close/>
                    <a:moveTo>
                      <a:pt x="88769" y="19295"/>
                    </a:moveTo>
                    <a:lnTo>
                      <a:pt x="121569" y="41232"/>
                    </a:lnTo>
                    <a:cubicBezTo>
                      <a:pt x="121516" y="41429"/>
                      <a:pt x="121532" y="41636"/>
                      <a:pt x="121612" y="41820"/>
                    </a:cubicBezTo>
                    <a:lnTo>
                      <a:pt x="91516" y="58252"/>
                    </a:lnTo>
                    <a:cubicBezTo>
                      <a:pt x="91455" y="58141"/>
                      <a:pt x="91371" y="58040"/>
                      <a:pt x="91261" y="57962"/>
                    </a:cubicBezTo>
                    <a:cubicBezTo>
                      <a:pt x="91131" y="57868"/>
                      <a:pt x="90984" y="57820"/>
                      <a:pt x="90835" y="57804"/>
                    </a:cubicBezTo>
                    <a:lnTo>
                      <a:pt x="88539" y="19431"/>
                    </a:lnTo>
                    <a:cubicBezTo>
                      <a:pt x="88621" y="19396"/>
                      <a:pt x="88699" y="19354"/>
                      <a:pt x="88769" y="19295"/>
                    </a:cubicBezTo>
                    <a:close/>
                    <a:moveTo>
                      <a:pt x="72858" y="36603"/>
                    </a:moveTo>
                    <a:lnTo>
                      <a:pt x="90079" y="58104"/>
                    </a:lnTo>
                    <a:cubicBezTo>
                      <a:pt x="90062" y="58125"/>
                      <a:pt x="90041" y="58144"/>
                      <a:pt x="90025" y="58165"/>
                    </a:cubicBezTo>
                    <a:cubicBezTo>
                      <a:pt x="89989" y="58216"/>
                      <a:pt x="89960" y="58268"/>
                      <a:pt x="89936" y="58323"/>
                    </a:cubicBezTo>
                    <a:lnTo>
                      <a:pt x="61457" y="46818"/>
                    </a:lnTo>
                    <a:cubicBezTo>
                      <a:pt x="61473" y="46617"/>
                      <a:pt x="61422" y="46416"/>
                      <a:pt x="61307" y="46247"/>
                    </a:cubicBezTo>
                    <a:lnTo>
                      <a:pt x="72044" y="36651"/>
                    </a:lnTo>
                    <a:cubicBezTo>
                      <a:pt x="72160" y="36702"/>
                      <a:pt x="72283" y="36731"/>
                      <a:pt x="72406" y="36731"/>
                    </a:cubicBezTo>
                    <a:cubicBezTo>
                      <a:pt x="72565" y="36731"/>
                      <a:pt x="72719" y="36684"/>
                      <a:pt x="72858" y="36603"/>
                    </a:cubicBezTo>
                    <a:close/>
                    <a:moveTo>
                      <a:pt x="29406" y="22188"/>
                    </a:moveTo>
                    <a:lnTo>
                      <a:pt x="59857" y="46227"/>
                    </a:lnTo>
                    <a:cubicBezTo>
                      <a:pt x="59573" y="46625"/>
                      <a:pt x="59665" y="47178"/>
                      <a:pt x="60061" y="47462"/>
                    </a:cubicBezTo>
                    <a:cubicBezTo>
                      <a:pt x="60098" y="47488"/>
                      <a:pt x="60135" y="47509"/>
                      <a:pt x="60173" y="47529"/>
                    </a:cubicBezTo>
                    <a:lnTo>
                      <a:pt x="58655" y="58545"/>
                    </a:lnTo>
                    <a:cubicBezTo>
                      <a:pt x="58595" y="58532"/>
                      <a:pt x="58534" y="58525"/>
                      <a:pt x="58473" y="58525"/>
                    </a:cubicBezTo>
                    <a:cubicBezTo>
                      <a:pt x="58354" y="58525"/>
                      <a:pt x="58236" y="58550"/>
                      <a:pt x="58125" y="58596"/>
                    </a:cubicBezTo>
                    <a:lnTo>
                      <a:pt x="29406" y="22188"/>
                    </a:lnTo>
                    <a:close/>
                    <a:moveTo>
                      <a:pt x="16326" y="26247"/>
                    </a:moveTo>
                    <a:lnTo>
                      <a:pt x="57750" y="58893"/>
                    </a:lnTo>
                    <a:cubicBezTo>
                      <a:pt x="57750" y="58894"/>
                      <a:pt x="57749" y="58894"/>
                      <a:pt x="57748" y="58895"/>
                    </a:cubicBezTo>
                    <a:cubicBezTo>
                      <a:pt x="57632" y="59054"/>
                      <a:pt x="57582" y="59240"/>
                      <a:pt x="57584" y="59421"/>
                    </a:cubicBezTo>
                    <a:lnTo>
                      <a:pt x="33209" y="61477"/>
                    </a:lnTo>
                    <a:cubicBezTo>
                      <a:pt x="33171" y="61253"/>
                      <a:pt x="33049" y="61044"/>
                      <a:pt x="32851" y="60900"/>
                    </a:cubicBezTo>
                    <a:cubicBezTo>
                      <a:pt x="32696" y="60788"/>
                      <a:pt x="32515" y="60735"/>
                      <a:pt x="32336" y="60735"/>
                    </a:cubicBezTo>
                    <a:cubicBezTo>
                      <a:pt x="32231" y="60735"/>
                      <a:pt x="32126" y="60753"/>
                      <a:pt x="32028" y="60789"/>
                    </a:cubicBezTo>
                    <a:lnTo>
                      <a:pt x="16086" y="26436"/>
                    </a:lnTo>
                    <a:cubicBezTo>
                      <a:pt x="16176" y="26387"/>
                      <a:pt x="16257" y="26325"/>
                      <a:pt x="16326" y="26247"/>
                    </a:cubicBezTo>
                    <a:close/>
                    <a:moveTo>
                      <a:pt x="57622" y="59652"/>
                    </a:moveTo>
                    <a:cubicBezTo>
                      <a:pt x="57674" y="59839"/>
                      <a:pt x="57783" y="60008"/>
                      <a:pt x="57952" y="60129"/>
                    </a:cubicBezTo>
                    <a:cubicBezTo>
                      <a:pt x="58054" y="60201"/>
                      <a:pt x="58165" y="60247"/>
                      <a:pt x="58279" y="60272"/>
                    </a:cubicBezTo>
                    <a:lnTo>
                      <a:pt x="55785" y="68604"/>
                    </a:lnTo>
                    <a:cubicBezTo>
                      <a:pt x="55759" y="68602"/>
                      <a:pt x="55732" y="68601"/>
                      <a:pt x="55705" y="68601"/>
                    </a:cubicBezTo>
                    <a:cubicBezTo>
                      <a:pt x="55430" y="68601"/>
                      <a:pt x="55160" y="68726"/>
                      <a:pt x="54987" y="68966"/>
                    </a:cubicBezTo>
                    <a:cubicBezTo>
                      <a:pt x="54939" y="69034"/>
                      <a:pt x="54905" y="69108"/>
                      <a:pt x="54878" y="69182"/>
                    </a:cubicBezTo>
                    <a:lnTo>
                      <a:pt x="33192" y="61843"/>
                    </a:lnTo>
                    <a:cubicBezTo>
                      <a:pt x="33203" y="61799"/>
                      <a:pt x="33210" y="61755"/>
                      <a:pt x="33214" y="61709"/>
                    </a:cubicBezTo>
                    <a:lnTo>
                      <a:pt x="57622" y="59652"/>
                    </a:lnTo>
                    <a:close/>
                    <a:moveTo>
                      <a:pt x="61404" y="47049"/>
                    </a:moveTo>
                    <a:lnTo>
                      <a:pt x="89872" y="58550"/>
                    </a:lnTo>
                    <a:cubicBezTo>
                      <a:pt x="89825" y="58868"/>
                      <a:pt x="89949" y="59201"/>
                      <a:pt x="90228" y="59401"/>
                    </a:cubicBezTo>
                    <a:cubicBezTo>
                      <a:pt x="90327" y="59471"/>
                      <a:pt x="90435" y="59515"/>
                      <a:pt x="90546" y="59541"/>
                    </a:cubicBezTo>
                    <a:lnTo>
                      <a:pt x="88027" y="76730"/>
                    </a:lnTo>
                    <a:cubicBezTo>
                      <a:pt x="88011" y="76729"/>
                      <a:pt x="87994" y="76729"/>
                      <a:pt x="87977" y="76729"/>
                    </a:cubicBezTo>
                    <a:cubicBezTo>
                      <a:pt x="87931" y="76729"/>
                      <a:pt x="87884" y="76732"/>
                      <a:pt x="87837" y="76740"/>
                    </a:cubicBezTo>
                    <a:cubicBezTo>
                      <a:pt x="87715" y="76760"/>
                      <a:pt x="87603" y="76805"/>
                      <a:pt x="87501" y="76869"/>
                    </a:cubicBezTo>
                    <a:lnTo>
                      <a:pt x="61265" y="47294"/>
                    </a:lnTo>
                    <a:cubicBezTo>
                      <a:pt x="61275" y="47282"/>
                      <a:pt x="61288" y="47273"/>
                      <a:pt x="61297" y="47259"/>
                    </a:cubicBezTo>
                    <a:cubicBezTo>
                      <a:pt x="61344" y="47194"/>
                      <a:pt x="61377" y="47123"/>
                      <a:pt x="61404" y="47049"/>
                    </a:cubicBezTo>
                    <a:close/>
                    <a:moveTo>
                      <a:pt x="61096" y="47455"/>
                    </a:moveTo>
                    <a:lnTo>
                      <a:pt x="87328" y="77024"/>
                    </a:lnTo>
                    <a:cubicBezTo>
                      <a:pt x="87322" y="77033"/>
                      <a:pt x="87314" y="77039"/>
                      <a:pt x="87308" y="77047"/>
                    </a:cubicBezTo>
                    <a:lnTo>
                      <a:pt x="59297" y="59712"/>
                    </a:lnTo>
                    <a:cubicBezTo>
                      <a:pt x="59429" y="59348"/>
                      <a:pt x="59315" y="58926"/>
                      <a:pt x="58985" y="58689"/>
                    </a:cubicBezTo>
                    <a:cubicBezTo>
                      <a:pt x="58952" y="58665"/>
                      <a:pt x="58916" y="58648"/>
                      <a:pt x="58882" y="58628"/>
                    </a:cubicBezTo>
                    <a:lnTo>
                      <a:pt x="60400" y="47607"/>
                    </a:lnTo>
                    <a:cubicBezTo>
                      <a:pt x="60459" y="47619"/>
                      <a:pt x="60519" y="47627"/>
                      <a:pt x="60578" y="47627"/>
                    </a:cubicBezTo>
                    <a:cubicBezTo>
                      <a:pt x="60762" y="47627"/>
                      <a:pt x="60943" y="47564"/>
                      <a:pt x="61096" y="47455"/>
                    </a:cubicBezTo>
                    <a:close/>
                    <a:moveTo>
                      <a:pt x="59189" y="59922"/>
                    </a:moveTo>
                    <a:lnTo>
                      <a:pt x="87178" y="77244"/>
                    </a:lnTo>
                    <a:cubicBezTo>
                      <a:pt x="87172" y="77259"/>
                      <a:pt x="87166" y="77275"/>
                      <a:pt x="87161" y="77291"/>
                    </a:cubicBezTo>
                    <a:lnTo>
                      <a:pt x="56571" y="69673"/>
                    </a:lnTo>
                    <a:cubicBezTo>
                      <a:pt x="56646" y="69338"/>
                      <a:pt x="56520" y="68976"/>
                      <a:pt x="56224" y="68763"/>
                    </a:cubicBezTo>
                    <a:cubicBezTo>
                      <a:pt x="56157" y="68717"/>
                      <a:pt x="56087" y="68682"/>
                      <a:pt x="56015" y="68656"/>
                    </a:cubicBezTo>
                    <a:lnTo>
                      <a:pt x="58519" y="60290"/>
                    </a:lnTo>
                    <a:cubicBezTo>
                      <a:pt x="58777" y="60275"/>
                      <a:pt x="59025" y="60152"/>
                      <a:pt x="59188" y="59926"/>
                    </a:cubicBezTo>
                    <a:cubicBezTo>
                      <a:pt x="59189" y="59924"/>
                      <a:pt x="59189" y="59923"/>
                      <a:pt x="59189" y="59922"/>
                    </a:cubicBezTo>
                    <a:close/>
                    <a:moveTo>
                      <a:pt x="6382" y="54567"/>
                    </a:moveTo>
                    <a:lnTo>
                      <a:pt x="31456" y="61554"/>
                    </a:lnTo>
                    <a:cubicBezTo>
                      <a:pt x="31440" y="61772"/>
                      <a:pt x="31506" y="61990"/>
                      <a:pt x="31643" y="62166"/>
                    </a:cubicBezTo>
                    <a:lnTo>
                      <a:pt x="15546" y="78173"/>
                    </a:lnTo>
                    <a:cubicBezTo>
                      <a:pt x="15506" y="78130"/>
                      <a:pt x="15461" y="78092"/>
                      <a:pt x="15414" y="78055"/>
                    </a:cubicBezTo>
                    <a:cubicBezTo>
                      <a:pt x="15260" y="77944"/>
                      <a:pt x="15081" y="77892"/>
                      <a:pt x="14905" y="77892"/>
                    </a:cubicBezTo>
                    <a:cubicBezTo>
                      <a:pt x="14826" y="77892"/>
                      <a:pt x="14747" y="77902"/>
                      <a:pt x="14671" y="77923"/>
                    </a:cubicBezTo>
                    <a:lnTo>
                      <a:pt x="6061" y="55104"/>
                    </a:lnTo>
                    <a:cubicBezTo>
                      <a:pt x="6125" y="55054"/>
                      <a:pt x="6183" y="54997"/>
                      <a:pt x="6233" y="54928"/>
                    </a:cubicBezTo>
                    <a:cubicBezTo>
                      <a:pt x="6313" y="54818"/>
                      <a:pt x="6360" y="54692"/>
                      <a:pt x="6382" y="54567"/>
                    </a:cubicBezTo>
                    <a:close/>
                    <a:moveTo>
                      <a:pt x="91099" y="59489"/>
                    </a:moveTo>
                    <a:lnTo>
                      <a:pt x="104457" y="79682"/>
                    </a:lnTo>
                    <a:cubicBezTo>
                      <a:pt x="104363" y="79741"/>
                      <a:pt x="104277" y="79819"/>
                      <a:pt x="104210" y="79913"/>
                    </a:cubicBezTo>
                    <a:cubicBezTo>
                      <a:pt x="104146" y="80003"/>
                      <a:pt x="104103" y="80102"/>
                      <a:pt x="104076" y="80204"/>
                    </a:cubicBezTo>
                    <a:lnTo>
                      <a:pt x="88866" y="77650"/>
                    </a:lnTo>
                    <a:cubicBezTo>
                      <a:pt x="88877" y="77362"/>
                      <a:pt x="88749" y="77075"/>
                      <a:pt x="88499" y="76896"/>
                    </a:cubicBezTo>
                    <a:cubicBezTo>
                      <a:pt x="88425" y="76842"/>
                      <a:pt x="88344" y="76806"/>
                      <a:pt x="88260" y="76778"/>
                    </a:cubicBezTo>
                    <a:lnTo>
                      <a:pt x="90783" y="59563"/>
                    </a:lnTo>
                    <a:cubicBezTo>
                      <a:pt x="90892" y="59558"/>
                      <a:pt x="90999" y="59534"/>
                      <a:pt x="91099" y="59489"/>
                    </a:cubicBezTo>
                    <a:close/>
                    <a:moveTo>
                      <a:pt x="33100" y="62061"/>
                    </a:moveTo>
                    <a:lnTo>
                      <a:pt x="54828" y="69413"/>
                    </a:lnTo>
                    <a:cubicBezTo>
                      <a:pt x="54804" y="69712"/>
                      <a:pt x="54931" y="70016"/>
                      <a:pt x="55192" y="70201"/>
                    </a:cubicBezTo>
                    <a:cubicBezTo>
                      <a:pt x="55275" y="70262"/>
                      <a:pt x="55369" y="70305"/>
                      <a:pt x="55466" y="70333"/>
                    </a:cubicBezTo>
                    <a:lnTo>
                      <a:pt x="54144" y="97291"/>
                    </a:lnTo>
                    <a:cubicBezTo>
                      <a:pt x="54112" y="97293"/>
                      <a:pt x="54080" y="97293"/>
                      <a:pt x="54049" y="97298"/>
                    </a:cubicBezTo>
                    <a:cubicBezTo>
                      <a:pt x="53964" y="97313"/>
                      <a:pt x="53885" y="97342"/>
                      <a:pt x="53809" y="97378"/>
                    </a:cubicBezTo>
                    <a:lnTo>
                      <a:pt x="32845" y="62338"/>
                    </a:lnTo>
                    <a:cubicBezTo>
                      <a:pt x="32924" y="62281"/>
                      <a:pt x="32998" y="62217"/>
                      <a:pt x="33057" y="62136"/>
                    </a:cubicBezTo>
                    <a:cubicBezTo>
                      <a:pt x="33074" y="62112"/>
                      <a:pt x="33085" y="62086"/>
                      <a:pt x="33100" y="62061"/>
                    </a:cubicBezTo>
                    <a:close/>
                    <a:moveTo>
                      <a:pt x="56487" y="69893"/>
                    </a:moveTo>
                    <a:lnTo>
                      <a:pt x="87105" y="77517"/>
                    </a:lnTo>
                    <a:cubicBezTo>
                      <a:pt x="87088" y="77681"/>
                      <a:pt x="87116" y="77843"/>
                      <a:pt x="87186" y="77992"/>
                    </a:cubicBezTo>
                    <a:lnTo>
                      <a:pt x="54942" y="97700"/>
                    </a:lnTo>
                    <a:cubicBezTo>
                      <a:pt x="54883" y="97604"/>
                      <a:pt x="54803" y="97519"/>
                      <a:pt x="54708" y="97452"/>
                    </a:cubicBezTo>
                    <a:cubicBezTo>
                      <a:pt x="54609" y="97379"/>
                      <a:pt x="54496" y="97331"/>
                      <a:pt x="54379" y="97305"/>
                    </a:cubicBezTo>
                    <a:lnTo>
                      <a:pt x="55700" y="70367"/>
                    </a:lnTo>
                    <a:lnTo>
                      <a:pt x="55705" y="70367"/>
                    </a:lnTo>
                    <a:cubicBezTo>
                      <a:pt x="55753" y="70367"/>
                      <a:pt x="55802" y="70364"/>
                      <a:pt x="55850" y="70355"/>
                    </a:cubicBezTo>
                    <a:cubicBezTo>
                      <a:pt x="56084" y="70317"/>
                      <a:pt x="56287" y="70190"/>
                      <a:pt x="56427" y="69997"/>
                    </a:cubicBezTo>
                    <a:cubicBezTo>
                      <a:pt x="56450" y="69964"/>
                      <a:pt x="56468" y="69927"/>
                      <a:pt x="56487" y="69893"/>
                    </a:cubicBezTo>
                    <a:close/>
                    <a:moveTo>
                      <a:pt x="31811" y="62331"/>
                    </a:moveTo>
                    <a:cubicBezTo>
                      <a:pt x="31814" y="62333"/>
                      <a:pt x="31817" y="62338"/>
                      <a:pt x="31821" y="62340"/>
                    </a:cubicBezTo>
                    <a:cubicBezTo>
                      <a:pt x="31978" y="62452"/>
                      <a:pt x="32156" y="62506"/>
                      <a:pt x="32336" y="62506"/>
                    </a:cubicBezTo>
                    <a:cubicBezTo>
                      <a:pt x="32439" y="62506"/>
                      <a:pt x="32539" y="62482"/>
                      <a:pt x="32636" y="62447"/>
                    </a:cubicBezTo>
                    <a:lnTo>
                      <a:pt x="53611" y="97508"/>
                    </a:lnTo>
                    <a:cubicBezTo>
                      <a:pt x="53561" y="97551"/>
                      <a:pt x="53513" y="97602"/>
                      <a:pt x="53473" y="97657"/>
                    </a:cubicBezTo>
                    <a:cubicBezTo>
                      <a:pt x="53449" y="97691"/>
                      <a:pt x="53432" y="97726"/>
                      <a:pt x="53414" y="97761"/>
                    </a:cubicBezTo>
                    <a:lnTo>
                      <a:pt x="15678" y="79186"/>
                    </a:lnTo>
                    <a:cubicBezTo>
                      <a:pt x="15816" y="78926"/>
                      <a:pt x="15811" y="78622"/>
                      <a:pt x="15682" y="78371"/>
                    </a:cubicBezTo>
                    <a:lnTo>
                      <a:pt x="31811" y="62331"/>
                    </a:lnTo>
                    <a:close/>
                    <a:moveTo>
                      <a:pt x="1615" y="71499"/>
                    </a:moveTo>
                    <a:lnTo>
                      <a:pt x="14037" y="78573"/>
                    </a:lnTo>
                    <a:cubicBezTo>
                      <a:pt x="13958" y="78911"/>
                      <a:pt x="14084" y="79279"/>
                      <a:pt x="14383" y="79494"/>
                    </a:cubicBezTo>
                    <a:cubicBezTo>
                      <a:pt x="14539" y="79606"/>
                      <a:pt x="14719" y="79660"/>
                      <a:pt x="14898" y="79660"/>
                    </a:cubicBezTo>
                    <a:cubicBezTo>
                      <a:pt x="15136" y="79660"/>
                      <a:pt x="15368" y="79558"/>
                      <a:pt x="15538" y="79377"/>
                    </a:cubicBezTo>
                    <a:lnTo>
                      <a:pt x="53328" y="97978"/>
                    </a:lnTo>
                    <a:cubicBezTo>
                      <a:pt x="53297" y="98118"/>
                      <a:pt x="53305" y="98265"/>
                      <a:pt x="53342" y="98402"/>
                    </a:cubicBezTo>
                    <a:lnTo>
                      <a:pt x="44172" y="100939"/>
                    </a:lnTo>
                    <a:cubicBezTo>
                      <a:pt x="44109" y="100823"/>
                      <a:pt x="44023" y="100722"/>
                      <a:pt x="43914" y="100644"/>
                    </a:cubicBezTo>
                    <a:cubicBezTo>
                      <a:pt x="43762" y="100534"/>
                      <a:pt x="43583" y="100477"/>
                      <a:pt x="43400" y="100477"/>
                    </a:cubicBezTo>
                    <a:cubicBezTo>
                      <a:pt x="43351" y="100477"/>
                      <a:pt x="43302" y="100481"/>
                      <a:pt x="43253" y="100489"/>
                    </a:cubicBezTo>
                    <a:cubicBezTo>
                      <a:pt x="43020" y="100528"/>
                      <a:pt x="42817" y="100655"/>
                      <a:pt x="42677" y="100848"/>
                    </a:cubicBezTo>
                    <a:cubicBezTo>
                      <a:pt x="42516" y="101072"/>
                      <a:pt x="42479" y="101346"/>
                      <a:pt x="42546" y="101594"/>
                    </a:cubicBezTo>
                    <a:lnTo>
                      <a:pt x="31935" y="108097"/>
                    </a:lnTo>
                    <a:cubicBezTo>
                      <a:pt x="31872" y="107978"/>
                      <a:pt x="31783" y="107872"/>
                      <a:pt x="31671" y="107790"/>
                    </a:cubicBezTo>
                    <a:cubicBezTo>
                      <a:pt x="31516" y="107679"/>
                      <a:pt x="31337" y="107626"/>
                      <a:pt x="31160" y="107626"/>
                    </a:cubicBezTo>
                    <a:cubicBezTo>
                      <a:pt x="30986" y="107626"/>
                      <a:pt x="30812" y="107678"/>
                      <a:pt x="30664" y="107776"/>
                    </a:cubicBezTo>
                    <a:lnTo>
                      <a:pt x="1598" y="71519"/>
                    </a:lnTo>
                    <a:cubicBezTo>
                      <a:pt x="1603" y="71511"/>
                      <a:pt x="1609" y="71506"/>
                      <a:pt x="1615" y="71499"/>
                    </a:cubicBezTo>
                    <a:close/>
                    <a:moveTo>
                      <a:pt x="87314" y="78191"/>
                    </a:moveTo>
                    <a:cubicBezTo>
                      <a:pt x="87360" y="78243"/>
                      <a:pt x="87409" y="78293"/>
                      <a:pt x="87467" y="78334"/>
                    </a:cubicBezTo>
                    <a:cubicBezTo>
                      <a:pt x="87623" y="78447"/>
                      <a:pt x="87803" y="78500"/>
                      <a:pt x="87981" y="78500"/>
                    </a:cubicBezTo>
                    <a:cubicBezTo>
                      <a:pt x="88023" y="78500"/>
                      <a:pt x="88063" y="78493"/>
                      <a:pt x="88103" y="78485"/>
                    </a:cubicBezTo>
                    <a:lnTo>
                      <a:pt x="95457" y="108915"/>
                    </a:lnTo>
                    <a:cubicBezTo>
                      <a:pt x="95228" y="108955"/>
                      <a:pt x="95026" y="109080"/>
                      <a:pt x="94890" y="109271"/>
                    </a:cubicBezTo>
                    <a:cubicBezTo>
                      <a:pt x="94886" y="109276"/>
                      <a:pt x="94884" y="109281"/>
                      <a:pt x="94880" y="109287"/>
                    </a:cubicBezTo>
                    <a:lnTo>
                      <a:pt x="55049" y="98390"/>
                    </a:lnTo>
                    <a:cubicBezTo>
                      <a:pt x="55079" y="98272"/>
                      <a:pt x="55087" y="98149"/>
                      <a:pt x="55066" y="98026"/>
                    </a:cubicBezTo>
                    <a:cubicBezTo>
                      <a:pt x="55060" y="97989"/>
                      <a:pt x="55048" y="97954"/>
                      <a:pt x="55038" y="97917"/>
                    </a:cubicBezTo>
                    <a:lnTo>
                      <a:pt x="87314" y="78191"/>
                    </a:lnTo>
                    <a:close/>
                    <a:moveTo>
                      <a:pt x="42637" y="101815"/>
                    </a:moveTo>
                    <a:cubicBezTo>
                      <a:pt x="42697" y="101917"/>
                      <a:pt x="42779" y="102009"/>
                      <a:pt x="42882" y="102083"/>
                    </a:cubicBezTo>
                    <a:cubicBezTo>
                      <a:pt x="43034" y="102192"/>
                      <a:pt x="43212" y="102249"/>
                      <a:pt x="43395" y="102249"/>
                    </a:cubicBezTo>
                    <a:cubicBezTo>
                      <a:pt x="43443" y="102249"/>
                      <a:pt x="43493" y="102245"/>
                      <a:pt x="43541" y="102237"/>
                    </a:cubicBezTo>
                    <a:cubicBezTo>
                      <a:pt x="43588" y="102229"/>
                      <a:pt x="43633" y="102216"/>
                      <a:pt x="43679" y="102201"/>
                    </a:cubicBezTo>
                    <a:lnTo>
                      <a:pt x="55444" y="118817"/>
                    </a:lnTo>
                    <a:cubicBezTo>
                      <a:pt x="55361" y="118874"/>
                      <a:pt x="55285" y="118944"/>
                      <a:pt x="55225" y="119027"/>
                    </a:cubicBezTo>
                    <a:cubicBezTo>
                      <a:pt x="55134" y="119155"/>
                      <a:pt x="55081" y="119302"/>
                      <a:pt x="55066" y="119454"/>
                    </a:cubicBezTo>
                    <a:lnTo>
                      <a:pt x="38399" y="118443"/>
                    </a:lnTo>
                    <a:lnTo>
                      <a:pt x="31738" y="109173"/>
                    </a:lnTo>
                    <a:cubicBezTo>
                      <a:pt x="31789" y="109128"/>
                      <a:pt x="31835" y="109080"/>
                      <a:pt x="31876" y="109025"/>
                    </a:cubicBezTo>
                    <a:cubicBezTo>
                      <a:pt x="32014" y="108832"/>
                      <a:pt x="32069" y="108598"/>
                      <a:pt x="32030" y="108364"/>
                    </a:cubicBezTo>
                    <a:cubicBezTo>
                      <a:pt x="32027" y="108350"/>
                      <a:pt x="32021" y="108336"/>
                      <a:pt x="32017" y="108321"/>
                    </a:cubicBezTo>
                    <a:lnTo>
                      <a:pt x="42637" y="101815"/>
                    </a:lnTo>
                    <a:close/>
                    <a:moveTo>
                      <a:pt x="54958" y="98612"/>
                    </a:moveTo>
                    <a:lnTo>
                      <a:pt x="94775" y="109505"/>
                    </a:lnTo>
                    <a:cubicBezTo>
                      <a:pt x="94674" y="109802"/>
                      <a:pt x="94737" y="110137"/>
                      <a:pt x="94949" y="110374"/>
                    </a:cubicBezTo>
                    <a:lnTo>
                      <a:pt x="79975" y="127087"/>
                    </a:lnTo>
                    <a:cubicBezTo>
                      <a:pt x="79970" y="127084"/>
                      <a:pt x="79968" y="127081"/>
                      <a:pt x="79965" y="127079"/>
                    </a:cubicBezTo>
                    <a:cubicBezTo>
                      <a:pt x="79813" y="126970"/>
                      <a:pt x="79634" y="126913"/>
                      <a:pt x="79451" y="126913"/>
                    </a:cubicBezTo>
                    <a:cubicBezTo>
                      <a:pt x="79403" y="126913"/>
                      <a:pt x="79354" y="126917"/>
                      <a:pt x="79305" y="126925"/>
                    </a:cubicBezTo>
                    <a:cubicBezTo>
                      <a:pt x="79089" y="126960"/>
                      <a:pt x="78902" y="127074"/>
                      <a:pt x="78766" y="127242"/>
                    </a:cubicBezTo>
                    <a:lnTo>
                      <a:pt x="44129" y="101861"/>
                    </a:lnTo>
                    <a:cubicBezTo>
                      <a:pt x="44257" y="101672"/>
                      <a:pt x="44310" y="101447"/>
                      <a:pt x="44272" y="101221"/>
                    </a:cubicBezTo>
                    <a:cubicBezTo>
                      <a:pt x="44268" y="101201"/>
                      <a:pt x="44262" y="101182"/>
                      <a:pt x="44256" y="101162"/>
                    </a:cubicBezTo>
                    <a:lnTo>
                      <a:pt x="53432" y="98624"/>
                    </a:lnTo>
                    <a:cubicBezTo>
                      <a:pt x="53492" y="98727"/>
                      <a:pt x="53573" y="98820"/>
                      <a:pt x="53678" y="98895"/>
                    </a:cubicBezTo>
                    <a:cubicBezTo>
                      <a:pt x="53834" y="99007"/>
                      <a:pt x="54013" y="99061"/>
                      <a:pt x="54193" y="99061"/>
                    </a:cubicBezTo>
                    <a:cubicBezTo>
                      <a:pt x="54468" y="99061"/>
                      <a:pt x="54740" y="98932"/>
                      <a:pt x="54914" y="98692"/>
                    </a:cubicBezTo>
                    <a:cubicBezTo>
                      <a:pt x="54931" y="98666"/>
                      <a:pt x="54943" y="98639"/>
                      <a:pt x="54958" y="98612"/>
                    </a:cubicBezTo>
                    <a:close/>
                    <a:moveTo>
                      <a:pt x="58749" y="0"/>
                    </a:moveTo>
                    <a:cubicBezTo>
                      <a:pt x="58700" y="0"/>
                      <a:pt x="58651" y="4"/>
                      <a:pt x="58601" y="13"/>
                    </a:cubicBezTo>
                    <a:cubicBezTo>
                      <a:pt x="58368" y="51"/>
                      <a:pt x="58165" y="178"/>
                      <a:pt x="58026" y="371"/>
                    </a:cubicBezTo>
                    <a:cubicBezTo>
                      <a:pt x="57906" y="537"/>
                      <a:pt x="57857" y="730"/>
                      <a:pt x="57863" y="922"/>
                    </a:cubicBezTo>
                    <a:lnTo>
                      <a:pt x="34925" y="10097"/>
                    </a:lnTo>
                    <a:cubicBezTo>
                      <a:pt x="34868" y="9931"/>
                      <a:pt x="34761" y="9780"/>
                      <a:pt x="34608" y="9669"/>
                    </a:cubicBezTo>
                    <a:cubicBezTo>
                      <a:pt x="34451" y="9557"/>
                      <a:pt x="34271" y="9503"/>
                      <a:pt x="34092" y="9503"/>
                    </a:cubicBezTo>
                    <a:cubicBezTo>
                      <a:pt x="33816" y="9503"/>
                      <a:pt x="33545" y="9631"/>
                      <a:pt x="33372" y="9872"/>
                    </a:cubicBezTo>
                    <a:cubicBezTo>
                      <a:pt x="33234" y="10064"/>
                      <a:pt x="33180" y="10299"/>
                      <a:pt x="33218" y="10533"/>
                    </a:cubicBezTo>
                    <a:cubicBezTo>
                      <a:pt x="33257" y="10766"/>
                      <a:pt x="33384" y="10969"/>
                      <a:pt x="33577" y="11108"/>
                    </a:cubicBezTo>
                    <a:cubicBezTo>
                      <a:pt x="33733" y="11221"/>
                      <a:pt x="33912" y="11274"/>
                      <a:pt x="34091" y="11274"/>
                    </a:cubicBezTo>
                    <a:cubicBezTo>
                      <a:pt x="34316" y="11274"/>
                      <a:pt x="34535" y="11185"/>
                      <a:pt x="34704" y="11023"/>
                    </a:cubicBezTo>
                    <a:lnTo>
                      <a:pt x="59844" y="45919"/>
                    </a:lnTo>
                    <a:lnTo>
                      <a:pt x="59844" y="45919"/>
                    </a:lnTo>
                    <a:lnTo>
                      <a:pt x="29110" y="21654"/>
                    </a:lnTo>
                    <a:cubicBezTo>
                      <a:pt x="29111" y="21652"/>
                      <a:pt x="29113" y="21651"/>
                      <a:pt x="29117" y="21648"/>
                    </a:cubicBezTo>
                    <a:cubicBezTo>
                      <a:pt x="29401" y="21251"/>
                      <a:pt x="29309" y="20697"/>
                      <a:pt x="28913" y="20413"/>
                    </a:cubicBezTo>
                    <a:cubicBezTo>
                      <a:pt x="28757" y="20301"/>
                      <a:pt x="28577" y="20247"/>
                      <a:pt x="28399" y="20247"/>
                    </a:cubicBezTo>
                    <a:cubicBezTo>
                      <a:pt x="28122" y="20247"/>
                      <a:pt x="27850" y="20375"/>
                      <a:pt x="27678" y="20616"/>
                    </a:cubicBezTo>
                    <a:cubicBezTo>
                      <a:pt x="27393" y="21013"/>
                      <a:pt x="27485" y="21567"/>
                      <a:pt x="27881" y="21851"/>
                    </a:cubicBezTo>
                    <a:cubicBezTo>
                      <a:pt x="28037" y="21963"/>
                      <a:pt x="28217" y="22017"/>
                      <a:pt x="28396" y="22017"/>
                    </a:cubicBezTo>
                    <a:cubicBezTo>
                      <a:pt x="28561" y="22017"/>
                      <a:pt x="28722" y="21967"/>
                      <a:pt x="28864" y="21877"/>
                    </a:cubicBezTo>
                    <a:lnTo>
                      <a:pt x="57922" y="58717"/>
                    </a:lnTo>
                    <a:cubicBezTo>
                      <a:pt x="57920" y="58718"/>
                      <a:pt x="57919" y="58719"/>
                      <a:pt x="57916" y="58723"/>
                    </a:cubicBezTo>
                    <a:lnTo>
                      <a:pt x="16459" y="26054"/>
                    </a:lnTo>
                    <a:cubicBezTo>
                      <a:pt x="16652" y="25671"/>
                      <a:pt x="16546" y="25194"/>
                      <a:pt x="16188" y="24937"/>
                    </a:cubicBezTo>
                    <a:cubicBezTo>
                      <a:pt x="16032" y="24825"/>
                      <a:pt x="15851" y="24771"/>
                      <a:pt x="15672" y="24771"/>
                    </a:cubicBezTo>
                    <a:cubicBezTo>
                      <a:pt x="15397" y="24771"/>
                      <a:pt x="15125" y="24899"/>
                      <a:pt x="14952" y="25140"/>
                    </a:cubicBezTo>
                    <a:cubicBezTo>
                      <a:pt x="14668" y="25537"/>
                      <a:pt x="14760" y="26091"/>
                      <a:pt x="15155" y="26375"/>
                    </a:cubicBezTo>
                    <a:cubicBezTo>
                      <a:pt x="15308" y="26486"/>
                      <a:pt x="15486" y="26541"/>
                      <a:pt x="15671" y="26541"/>
                    </a:cubicBezTo>
                    <a:cubicBezTo>
                      <a:pt x="15719" y="26541"/>
                      <a:pt x="15768" y="26537"/>
                      <a:pt x="15816" y="26529"/>
                    </a:cubicBezTo>
                    <a:cubicBezTo>
                      <a:pt x="15834" y="26526"/>
                      <a:pt x="15850" y="26520"/>
                      <a:pt x="15866" y="26516"/>
                    </a:cubicBezTo>
                    <a:lnTo>
                      <a:pt x="31824" y="60903"/>
                    </a:lnTo>
                    <a:cubicBezTo>
                      <a:pt x="31748" y="60958"/>
                      <a:pt x="31675" y="61023"/>
                      <a:pt x="31618" y="61103"/>
                    </a:cubicBezTo>
                    <a:cubicBezTo>
                      <a:pt x="31568" y="61173"/>
                      <a:pt x="31534" y="61248"/>
                      <a:pt x="31507" y="61324"/>
                    </a:cubicBezTo>
                    <a:lnTo>
                      <a:pt x="6390" y="54326"/>
                    </a:lnTo>
                    <a:cubicBezTo>
                      <a:pt x="6367" y="54081"/>
                      <a:pt x="6245" y="53846"/>
                      <a:pt x="6030" y="53692"/>
                    </a:cubicBezTo>
                    <a:cubicBezTo>
                      <a:pt x="5874" y="53581"/>
                      <a:pt x="5694" y="53527"/>
                      <a:pt x="5515" y="53527"/>
                    </a:cubicBezTo>
                    <a:cubicBezTo>
                      <a:pt x="5239" y="53527"/>
                      <a:pt x="4967" y="53655"/>
                      <a:pt x="4794" y="53896"/>
                    </a:cubicBezTo>
                    <a:cubicBezTo>
                      <a:pt x="4510" y="54293"/>
                      <a:pt x="4602" y="54846"/>
                      <a:pt x="4998" y="55131"/>
                    </a:cubicBezTo>
                    <a:cubicBezTo>
                      <a:pt x="5154" y="55243"/>
                      <a:pt x="5334" y="55297"/>
                      <a:pt x="5512" y="55297"/>
                    </a:cubicBezTo>
                    <a:cubicBezTo>
                      <a:pt x="5630" y="55297"/>
                      <a:pt x="5746" y="55269"/>
                      <a:pt x="5854" y="55223"/>
                    </a:cubicBezTo>
                    <a:lnTo>
                      <a:pt x="14454" y="78011"/>
                    </a:lnTo>
                    <a:cubicBezTo>
                      <a:pt x="14348" y="78072"/>
                      <a:pt x="14255" y="78154"/>
                      <a:pt x="14180" y="78258"/>
                    </a:cubicBezTo>
                    <a:cubicBezTo>
                      <a:pt x="14159" y="78289"/>
                      <a:pt x="14143" y="78321"/>
                      <a:pt x="14124" y="78354"/>
                    </a:cubicBezTo>
                    <a:lnTo>
                      <a:pt x="1732" y="71295"/>
                    </a:lnTo>
                    <a:cubicBezTo>
                      <a:pt x="1882" y="70925"/>
                      <a:pt x="1769" y="70488"/>
                      <a:pt x="1431" y="70244"/>
                    </a:cubicBezTo>
                    <a:cubicBezTo>
                      <a:pt x="1279" y="70136"/>
                      <a:pt x="1101" y="70079"/>
                      <a:pt x="918" y="70079"/>
                    </a:cubicBezTo>
                    <a:cubicBezTo>
                      <a:pt x="869" y="70079"/>
                      <a:pt x="819" y="70083"/>
                      <a:pt x="770" y="70091"/>
                    </a:cubicBezTo>
                    <a:cubicBezTo>
                      <a:pt x="535" y="70130"/>
                      <a:pt x="333" y="70257"/>
                      <a:pt x="193" y="70449"/>
                    </a:cubicBezTo>
                    <a:cubicBezTo>
                      <a:pt x="56" y="70642"/>
                      <a:pt x="1" y="70875"/>
                      <a:pt x="40" y="71109"/>
                    </a:cubicBezTo>
                    <a:cubicBezTo>
                      <a:pt x="79" y="71343"/>
                      <a:pt x="206" y="71547"/>
                      <a:pt x="399" y="71685"/>
                    </a:cubicBezTo>
                    <a:cubicBezTo>
                      <a:pt x="555" y="71797"/>
                      <a:pt x="734" y="71851"/>
                      <a:pt x="913" y="71851"/>
                    </a:cubicBezTo>
                    <a:cubicBezTo>
                      <a:pt x="1096" y="71851"/>
                      <a:pt x="1276" y="71789"/>
                      <a:pt x="1426" y="71680"/>
                    </a:cubicBezTo>
                    <a:lnTo>
                      <a:pt x="30491" y="107933"/>
                    </a:lnTo>
                    <a:cubicBezTo>
                      <a:pt x="30474" y="107952"/>
                      <a:pt x="30454" y="107971"/>
                      <a:pt x="30437" y="107994"/>
                    </a:cubicBezTo>
                    <a:cubicBezTo>
                      <a:pt x="30426" y="108010"/>
                      <a:pt x="30418" y="108029"/>
                      <a:pt x="30408" y="108045"/>
                    </a:cubicBezTo>
                    <a:lnTo>
                      <a:pt x="5131" y="93125"/>
                    </a:lnTo>
                    <a:cubicBezTo>
                      <a:pt x="5273" y="92758"/>
                      <a:pt x="5159" y="92325"/>
                      <a:pt x="4826" y="92087"/>
                    </a:cubicBezTo>
                    <a:cubicBezTo>
                      <a:pt x="4669" y="91975"/>
                      <a:pt x="4489" y="91921"/>
                      <a:pt x="4311" y="91921"/>
                    </a:cubicBezTo>
                    <a:cubicBezTo>
                      <a:pt x="4035" y="91921"/>
                      <a:pt x="3763" y="92050"/>
                      <a:pt x="3589" y="92291"/>
                    </a:cubicBezTo>
                    <a:cubicBezTo>
                      <a:pt x="3305" y="92688"/>
                      <a:pt x="3397" y="93241"/>
                      <a:pt x="3792" y="93527"/>
                    </a:cubicBezTo>
                    <a:cubicBezTo>
                      <a:pt x="3950" y="93639"/>
                      <a:pt x="4128" y="93692"/>
                      <a:pt x="4308" y="93692"/>
                    </a:cubicBezTo>
                    <a:cubicBezTo>
                      <a:pt x="4578" y="93692"/>
                      <a:pt x="4846" y="93566"/>
                      <a:pt x="5020" y="93332"/>
                    </a:cubicBezTo>
                    <a:lnTo>
                      <a:pt x="30310" y="108260"/>
                    </a:lnTo>
                    <a:cubicBezTo>
                      <a:pt x="30273" y="108387"/>
                      <a:pt x="30261" y="108519"/>
                      <a:pt x="30283" y="108652"/>
                    </a:cubicBezTo>
                    <a:cubicBezTo>
                      <a:pt x="30322" y="108886"/>
                      <a:pt x="30449" y="109090"/>
                      <a:pt x="30642" y="109228"/>
                    </a:cubicBezTo>
                    <a:cubicBezTo>
                      <a:pt x="30795" y="109337"/>
                      <a:pt x="30972" y="109394"/>
                      <a:pt x="31155" y="109394"/>
                    </a:cubicBezTo>
                    <a:cubicBezTo>
                      <a:pt x="31203" y="109394"/>
                      <a:pt x="31252" y="109389"/>
                      <a:pt x="31301" y="109382"/>
                    </a:cubicBezTo>
                    <a:cubicBezTo>
                      <a:pt x="31386" y="109367"/>
                      <a:pt x="31466" y="109337"/>
                      <a:pt x="31543" y="109302"/>
                    </a:cubicBezTo>
                    <a:lnTo>
                      <a:pt x="38242" y="118625"/>
                    </a:lnTo>
                    <a:lnTo>
                      <a:pt x="38274" y="118671"/>
                    </a:lnTo>
                    <a:lnTo>
                      <a:pt x="55072" y="119689"/>
                    </a:lnTo>
                    <a:cubicBezTo>
                      <a:pt x="55111" y="119923"/>
                      <a:pt x="55238" y="120126"/>
                      <a:pt x="55429" y="120263"/>
                    </a:cubicBezTo>
                    <a:cubicBezTo>
                      <a:pt x="55585" y="120375"/>
                      <a:pt x="55765" y="120428"/>
                      <a:pt x="55944" y="120428"/>
                    </a:cubicBezTo>
                    <a:cubicBezTo>
                      <a:pt x="56219" y="120428"/>
                      <a:pt x="56492" y="120300"/>
                      <a:pt x="56664" y="120059"/>
                    </a:cubicBezTo>
                    <a:cubicBezTo>
                      <a:pt x="56949" y="119663"/>
                      <a:pt x="56857" y="119109"/>
                      <a:pt x="56461" y="118824"/>
                    </a:cubicBezTo>
                    <a:cubicBezTo>
                      <a:pt x="56309" y="118716"/>
                      <a:pt x="56131" y="118659"/>
                      <a:pt x="55949" y="118659"/>
                    </a:cubicBezTo>
                    <a:cubicBezTo>
                      <a:pt x="55900" y="118659"/>
                      <a:pt x="55850" y="118663"/>
                      <a:pt x="55801" y="118671"/>
                    </a:cubicBezTo>
                    <a:cubicBezTo>
                      <a:pt x="55750" y="118679"/>
                      <a:pt x="55702" y="118694"/>
                      <a:pt x="55655" y="118710"/>
                    </a:cubicBezTo>
                    <a:lnTo>
                      <a:pt x="43893" y="102095"/>
                    </a:lnTo>
                    <a:cubicBezTo>
                      <a:pt x="43920" y="102077"/>
                      <a:pt x="43946" y="102056"/>
                      <a:pt x="43971" y="102035"/>
                    </a:cubicBezTo>
                    <a:lnTo>
                      <a:pt x="78639" y="127440"/>
                    </a:lnTo>
                    <a:cubicBezTo>
                      <a:pt x="78569" y="127597"/>
                      <a:pt x="78545" y="127770"/>
                      <a:pt x="78575" y="127942"/>
                    </a:cubicBezTo>
                    <a:cubicBezTo>
                      <a:pt x="78613" y="128175"/>
                      <a:pt x="78740" y="128380"/>
                      <a:pt x="78933" y="128518"/>
                    </a:cubicBezTo>
                    <a:cubicBezTo>
                      <a:pt x="79089" y="128630"/>
                      <a:pt x="79269" y="128683"/>
                      <a:pt x="79447" y="128683"/>
                    </a:cubicBezTo>
                    <a:cubicBezTo>
                      <a:pt x="79723" y="128683"/>
                      <a:pt x="79996" y="128555"/>
                      <a:pt x="80168" y="128314"/>
                    </a:cubicBezTo>
                    <a:cubicBezTo>
                      <a:pt x="80402" y="127987"/>
                      <a:pt x="80378" y="127555"/>
                      <a:pt x="80140" y="127252"/>
                    </a:cubicBezTo>
                    <a:lnTo>
                      <a:pt x="95125" y="110526"/>
                    </a:lnTo>
                    <a:cubicBezTo>
                      <a:pt x="95273" y="110624"/>
                      <a:pt x="95441" y="110672"/>
                      <a:pt x="95607" y="110672"/>
                    </a:cubicBezTo>
                    <a:cubicBezTo>
                      <a:pt x="95788" y="110672"/>
                      <a:pt x="95963" y="110612"/>
                      <a:pt x="96112" y="110507"/>
                    </a:cubicBezTo>
                    <a:lnTo>
                      <a:pt x="102491" y="121570"/>
                    </a:lnTo>
                    <a:cubicBezTo>
                      <a:pt x="102377" y="121631"/>
                      <a:pt x="102271" y="121716"/>
                      <a:pt x="102190" y="121830"/>
                    </a:cubicBezTo>
                    <a:cubicBezTo>
                      <a:pt x="101904" y="122228"/>
                      <a:pt x="101997" y="122780"/>
                      <a:pt x="102393" y="123065"/>
                    </a:cubicBezTo>
                    <a:cubicBezTo>
                      <a:pt x="102545" y="123175"/>
                      <a:pt x="102723" y="123231"/>
                      <a:pt x="102906" y="123231"/>
                    </a:cubicBezTo>
                    <a:cubicBezTo>
                      <a:pt x="102954" y="123231"/>
                      <a:pt x="103004" y="123228"/>
                      <a:pt x="103052" y="123219"/>
                    </a:cubicBezTo>
                    <a:cubicBezTo>
                      <a:pt x="103284" y="123181"/>
                      <a:pt x="103489" y="123053"/>
                      <a:pt x="103626" y="122861"/>
                    </a:cubicBezTo>
                    <a:cubicBezTo>
                      <a:pt x="103912" y="122464"/>
                      <a:pt x="103819" y="121910"/>
                      <a:pt x="103423" y="121625"/>
                    </a:cubicBezTo>
                    <a:cubicBezTo>
                      <a:pt x="103268" y="121514"/>
                      <a:pt x="103091" y="121463"/>
                      <a:pt x="102915" y="121463"/>
                    </a:cubicBezTo>
                    <a:cubicBezTo>
                      <a:pt x="102846" y="121463"/>
                      <a:pt x="102778" y="121470"/>
                      <a:pt x="102712" y="121485"/>
                    </a:cubicBezTo>
                    <a:lnTo>
                      <a:pt x="96287" y="110342"/>
                    </a:lnTo>
                    <a:cubicBezTo>
                      <a:pt x="96298" y="110329"/>
                      <a:pt x="96313" y="110318"/>
                      <a:pt x="96325" y="110302"/>
                    </a:cubicBezTo>
                    <a:cubicBezTo>
                      <a:pt x="96610" y="109904"/>
                      <a:pt x="96518" y="109351"/>
                      <a:pt x="96121" y="109066"/>
                    </a:cubicBezTo>
                    <a:cubicBezTo>
                      <a:pt x="95993" y="108973"/>
                      <a:pt x="95844" y="108923"/>
                      <a:pt x="95692" y="108908"/>
                    </a:cubicBezTo>
                    <a:lnTo>
                      <a:pt x="88325" y="78424"/>
                    </a:lnTo>
                    <a:cubicBezTo>
                      <a:pt x="88400" y="78392"/>
                      <a:pt x="88472" y="78351"/>
                      <a:pt x="88538" y="78298"/>
                    </a:cubicBezTo>
                    <a:lnTo>
                      <a:pt x="112640" y="101661"/>
                    </a:lnTo>
                    <a:cubicBezTo>
                      <a:pt x="112415" y="102050"/>
                      <a:pt x="112513" y="102555"/>
                      <a:pt x="112886" y="102822"/>
                    </a:cubicBezTo>
                    <a:cubicBezTo>
                      <a:pt x="113043" y="102935"/>
                      <a:pt x="113222" y="102988"/>
                      <a:pt x="113401" y="102988"/>
                    </a:cubicBezTo>
                    <a:cubicBezTo>
                      <a:pt x="113421" y="102988"/>
                      <a:pt x="113442" y="102983"/>
                      <a:pt x="113461" y="102982"/>
                    </a:cubicBezTo>
                    <a:lnTo>
                      <a:pt x="118567" y="120230"/>
                    </a:lnTo>
                    <a:cubicBezTo>
                      <a:pt x="118456" y="120292"/>
                      <a:pt x="118356" y="120375"/>
                      <a:pt x="118277" y="120485"/>
                    </a:cubicBezTo>
                    <a:cubicBezTo>
                      <a:pt x="117993" y="120882"/>
                      <a:pt x="118085" y="121436"/>
                      <a:pt x="118480" y="121721"/>
                    </a:cubicBezTo>
                    <a:cubicBezTo>
                      <a:pt x="118632" y="121830"/>
                      <a:pt x="118811" y="121886"/>
                      <a:pt x="118994" y="121886"/>
                    </a:cubicBezTo>
                    <a:cubicBezTo>
                      <a:pt x="119042" y="121886"/>
                      <a:pt x="119091" y="121882"/>
                      <a:pt x="119139" y="121875"/>
                    </a:cubicBezTo>
                    <a:cubicBezTo>
                      <a:pt x="119372" y="121835"/>
                      <a:pt x="119577" y="121709"/>
                      <a:pt x="119715" y="121516"/>
                    </a:cubicBezTo>
                    <a:cubicBezTo>
                      <a:pt x="119999" y="121118"/>
                      <a:pt x="119907" y="120565"/>
                      <a:pt x="119511" y="120281"/>
                    </a:cubicBezTo>
                    <a:cubicBezTo>
                      <a:pt x="119357" y="120170"/>
                      <a:pt x="119179" y="120118"/>
                      <a:pt x="119002" y="120118"/>
                    </a:cubicBezTo>
                    <a:cubicBezTo>
                      <a:pt x="118929" y="120118"/>
                      <a:pt x="118856" y="120127"/>
                      <a:pt x="118785" y="120144"/>
                    </a:cubicBezTo>
                    <a:lnTo>
                      <a:pt x="113690" y="102933"/>
                    </a:lnTo>
                    <a:cubicBezTo>
                      <a:pt x="113856" y="102876"/>
                      <a:pt x="114009" y="102773"/>
                      <a:pt x="114121" y="102619"/>
                    </a:cubicBezTo>
                    <a:cubicBezTo>
                      <a:pt x="114405" y="102222"/>
                      <a:pt x="114313" y="101668"/>
                      <a:pt x="113917" y="101384"/>
                    </a:cubicBezTo>
                    <a:cubicBezTo>
                      <a:pt x="113762" y="101272"/>
                      <a:pt x="113582" y="101219"/>
                      <a:pt x="113404" y="101219"/>
                    </a:cubicBezTo>
                    <a:cubicBezTo>
                      <a:pt x="113177" y="101219"/>
                      <a:pt x="112951" y="101307"/>
                      <a:pt x="112782" y="101473"/>
                    </a:cubicBezTo>
                    <a:lnTo>
                      <a:pt x="88698" y="78130"/>
                    </a:lnTo>
                    <a:cubicBezTo>
                      <a:pt x="88756" y="78050"/>
                      <a:pt x="88793" y="77963"/>
                      <a:pt x="88820" y="77873"/>
                    </a:cubicBezTo>
                    <a:lnTo>
                      <a:pt x="104040" y="80436"/>
                    </a:lnTo>
                    <a:cubicBezTo>
                      <a:pt x="104042" y="80710"/>
                      <a:pt x="104168" y="80979"/>
                      <a:pt x="104406" y="81151"/>
                    </a:cubicBezTo>
                    <a:cubicBezTo>
                      <a:pt x="104559" y="81260"/>
                      <a:pt x="104736" y="81316"/>
                      <a:pt x="104920" y="81316"/>
                    </a:cubicBezTo>
                    <a:cubicBezTo>
                      <a:pt x="104968" y="81316"/>
                      <a:pt x="105019" y="81312"/>
                      <a:pt x="105067" y="81303"/>
                    </a:cubicBezTo>
                    <a:cubicBezTo>
                      <a:pt x="105299" y="81265"/>
                      <a:pt x="105503" y="81138"/>
                      <a:pt x="105641" y="80945"/>
                    </a:cubicBezTo>
                    <a:cubicBezTo>
                      <a:pt x="105673" y="80901"/>
                      <a:pt x="105700" y="80853"/>
                      <a:pt x="105722" y="80805"/>
                    </a:cubicBezTo>
                    <a:lnTo>
                      <a:pt x="125340" y="86830"/>
                    </a:lnTo>
                    <a:cubicBezTo>
                      <a:pt x="125298" y="87143"/>
                      <a:pt x="125422" y="87472"/>
                      <a:pt x="125697" y="87670"/>
                    </a:cubicBezTo>
                    <a:cubicBezTo>
                      <a:pt x="125850" y="87779"/>
                      <a:pt x="126027" y="87835"/>
                      <a:pt x="126212" y="87835"/>
                    </a:cubicBezTo>
                    <a:cubicBezTo>
                      <a:pt x="126260" y="87835"/>
                      <a:pt x="126310" y="87831"/>
                      <a:pt x="126358" y="87823"/>
                    </a:cubicBezTo>
                    <a:cubicBezTo>
                      <a:pt x="126590" y="87784"/>
                      <a:pt x="126795" y="87657"/>
                      <a:pt x="126932" y="87464"/>
                    </a:cubicBezTo>
                    <a:cubicBezTo>
                      <a:pt x="127070" y="87272"/>
                      <a:pt x="127125" y="87039"/>
                      <a:pt x="127086" y="86804"/>
                    </a:cubicBezTo>
                    <a:cubicBezTo>
                      <a:pt x="127048" y="86571"/>
                      <a:pt x="126920" y="86367"/>
                      <a:pt x="126728" y="86229"/>
                    </a:cubicBezTo>
                    <a:cubicBezTo>
                      <a:pt x="126572" y="86117"/>
                      <a:pt x="126392" y="86063"/>
                      <a:pt x="126213" y="86063"/>
                    </a:cubicBezTo>
                    <a:cubicBezTo>
                      <a:pt x="125937" y="86063"/>
                      <a:pt x="125665" y="86191"/>
                      <a:pt x="125492" y="86432"/>
                    </a:cubicBezTo>
                    <a:cubicBezTo>
                      <a:pt x="125454" y="86486"/>
                      <a:pt x="125423" y="86543"/>
                      <a:pt x="125399" y="86602"/>
                    </a:cubicBezTo>
                    <a:lnTo>
                      <a:pt x="105791" y="80580"/>
                    </a:lnTo>
                    <a:cubicBezTo>
                      <a:pt x="105808" y="80484"/>
                      <a:pt x="105812" y="80386"/>
                      <a:pt x="105795" y="80285"/>
                    </a:cubicBezTo>
                    <a:cubicBezTo>
                      <a:pt x="105757" y="80052"/>
                      <a:pt x="105629" y="79848"/>
                      <a:pt x="105437" y="79710"/>
                    </a:cubicBezTo>
                    <a:cubicBezTo>
                      <a:pt x="105283" y="79599"/>
                      <a:pt x="105105" y="79547"/>
                      <a:pt x="104928" y="79547"/>
                    </a:cubicBezTo>
                    <a:cubicBezTo>
                      <a:pt x="104839" y="79547"/>
                      <a:pt x="104751" y="79560"/>
                      <a:pt x="104666" y="79586"/>
                    </a:cubicBezTo>
                    <a:lnTo>
                      <a:pt x="91291" y="59370"/>
                    </a:lnTo>
                    <a:cubicBezTo>
                      <a:pt x="91351" y="59320"/>
                      <a:pt x="91408" y="59265"/>
                      <a:pt x="91454" y="59199"/>
                    </a:cubicBezTo>
                    <a:cubicBezTo>
                      <a:pt x="91612" y="58980"/>
                      <a:pt x="91650" y="58716"/>
                      <a:pt x="91591" y="58473"/>
                    </a:cubicBezTo>
                    <a:lnTo>
                      <a:pt x="121723" y="42022"/>
                    </a:lnTo>
                    <a:cubicBezTo>
                      <a:pt x="121773" y="42082"/>
                      <a:pt x="121827" y="42140"/>
                      <a:pt x="121893" y="42188"/>
                    </a:cubicBezTo>
                    <a:cubicBezTo>
                      <a:pt x="122049" y="42300"/>
                      <a:pt x="122229" y="42354"/>
                      <a:pt x="122408" y="42354"/>
                    </a:cubicBezTo>
                    <a:cubicBezTo>
                      <a:pt x="122508" y="42354"/>
                      <a:pt x="122608" y="42331"/>
                      <a:pt x="122702" y="42298"/>
                    </a:cubicBezTo>
                    <a:lnTo>
                      <a:pt x="143453" y="68738"/>
                    </a:lnTo>
                    <a:cubicBezTo>
                      <a:pt x="143438" y="68755"/>
                      <a:pt x="143422" y="68770"/>
                      <a:pt x="143408" y="68787"/>
                    </a:cubicBezTo>
                    <a:cubicBezTo>
                      <a:pt x="143123" y="69184"/>
                      <a:pt x="143215" y="69738"/>
                      <a:pt x="143613" y="70023"/>
                    </a:cubicBezTo>
                    <a:cubicBezTo>
                      <a:pt x="143769" y="70135"/>
                      <a:pt x="143948" y="70188"/>
                      <a:pt x="144127" y="70188"/>
                    </a:cubicBezTo>
                    <a:cubicBezTo>
                      <a:pt x="144155" y="70188"/>
                      <a:pt x="144182" y="70181"/>
                      <a:pt x="144210" y="70179"/>
                    </a:cubicBezTo>
                    <a:lnTo>
                      <a:pt x="150276" y="95191"/>
                    </a:lnTo>
                    <a:cubicBezTo>
                      <a:pt x="150132" y="95254"/>
                      <a:pt x="150005" y="95352"/>
                      <a:pt x="149911" y="95484"/>
                    </a:cubicBezTo>
                    <a:cubicBezTo>
                      <a:pt x="149774" y="95676"/>
                      <a:pt x="149718" y="95910"/>
                      <a:pt x="149758" y="96144"/>
                    </a:cubicBezTo>
                    <a:cubicBezTo>
                      <a:pt x="149796" y="96377"/>
                      <a:pt x="149923" y="96581"/>
                      <a:pt x="150116" y="96719"/>
                    </a:cubicBezTo>
                    <a:cubicBezTo>
                      <a:pt x="150272" y="96832"/>
                      <a:pt x="150451" y="96885"/>
                      <a:pt x="150630" y="96885"/>
                    </a:cubicBezTo>
                    <a:cubicBezTo>
                      <a:pt x="150905" y="96885"/>
                      <a:pt x="151178" y="96757"/>
                      <a:pt x="151351" y="96516"/>
                    </a:cubicBezTo>
                    <a:cubicBezTo>
                      <a:pt x="151633" y="96119"/>
                      <a:pt x="151542" y="95564"/>
                      <a:pt x="151145" y="95281"/>
                    </a:cubicBezTo>
                    <a:cubicBezTo>
                      <a:pt x="150994" y="95171"/>
                      <a:pt x="150817" y="95116"/>
                      <a:pt x="150635" y="95116"/>
                    </a:cubicBezTo>
                    <a:cubicBezTo>
                      <a:pt x="150591" y="95116"/>
                      <a:pt x="150546" y="95119"/>
                      <a:pt x="150501" y="95126"/>
                    </a:cubicBezTo>
                    <a:lnTo>
                      <a:pt x="144439" y="70126"/>
                    </a:lnTo>
                    <a:cubicBezTo>
                      <a:pt x="144598" y="70068"/>
                      <a:pt x="144742" y="69967"/>
                      <a:pt x="144848" y="69819"/>
                    </a:cubicBezTo>
                    <a:cubicBezTo>
                      <a:pt x="145133" y="69422"/>
                      <a:pt x="145041" y="68869"/>
                      <a:pt x="144643" y="68584"/>
                    </a:cubicBezTo>
                    <a:cubicBezTo>
                      <a:pt x="144489" y="68473"/>
                      <a:pt x="144310" y="68419"/>
                      <a:pt x="144133" y="68419"/>
                    </a:cubicBezTo>
                    <a:cubicBezTo>
                      <a:pt x="143954" y="68419"/>
                      <a:pt x="143776" y="68474"/>
                      <a:pt x="143625" y="68579"/>
                    </a:cubicBezTo>
                    <a:lnTo>
                      <a:pt x="122923" y="42187"/>
                    </a:lnTo>
                    <a:cubicBezTo>
                      <a:pt x="123003" y="42130"/>
                      <a:pt x="123078" y="42066"/>
                      <a:pt x="123137" y="41982"/>
                    </a:cubicBezTo>
                    <a:cubicBezTo>
                      <a:pt x="123422" y="41585"/>
                      <a:pt x="123330" y="41031"/>
                      <a:pt x="122934" y="40747"/>
                    </a:cubicBezTo>
                    <a:cubicBezTo>
                      <a:pt x="122782" y="40638"/>
                      <a:pt x="122603" y="40581"/>
                      <a:pt x="122419" y="40581"/>
                    </a:cubicBezTo>
                    <a:cubicBezTo>
                      <a:pt x="122371" y="40581"/>
                      <a:pt x="122322" y="40585"/>
                      <a:pt x="122273" y="40593"/>
                    </a:cubicBezTo>
                    <a:cubicBezTo>
                      <a:pt x="122040" y="40632"/>
                      <a:pt x="121837" y="40759"/>
                      <a:pt x="121699" y="40952"/>
                    </a:cubicBezTo>
                    <a:cubicBezTo>
                      <a:pt x="121684" y="40972"/>
                      <a:pt x="121674" y="40993"/>
                      <a:pt x="121662" y="41015"/>
                    </a:cubicBezTo>
                    <a:lnTo>
                      <a:pt x="88927" y="19118"/>
                    </a:lnTo>
                    <a:cubicBezTo>
                      <a:pt x="89200" y="18723"/>
                      <a:pt x="89106" y="18178"/>
                      <a:pt x="88714" y="17898"/>
                    </a:cubicBezTo>
                    <a:cubicBezTo>
                      <a:pt x="88558" y="17786"/>
                      <a:pt x="88378" y="17733"/>
                      <a:pt x="88200" y="17733"/>
                    </a:cubicBezTo>
                    <a:cubicBezTo>
                      <a:pt x="87924" y="17733"/>
                      <a:pt x="87652" y="17861"/>
                      <a:pt x="87479" y="18101"/>
                    </a:cubicBezTo>
                    <a:cubicBezTo>
                      <a:pt x="87463" y="18124"/>
                      <a:pt x="87452" y="18149"/>
                      <a:pt x="87437" y="18172"/>
                    </a:cubicBezTo>
                    <a:lnTo>
                      <a:pt x="59626" y="948"/>
                    </a:lnTo>
                    <a:cubicBezTo>
                      <a:pt x="59646" y="651"/>
                      <a:pt x="59520" y="351"/>
                      <a:pt x="59262" y="166"/>
                    </a:cubicBezTo>
                    <a:cubicBezTo>
                      <a:pt x="59111" y="58"/>
                      <a:pt x="58932" y="0"/>
                      <a:pt x="5874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38;p25"/>
              <p:cNvSpPr/>
              <p:nvPr/>
            </p:nvSpPr>
            <p:spPr>
              <a:xfrm>
                <a:off x="1522650" y="3538750"/>
                <a:ext cx="2417375" cy="1058350"/>
              </a:xfrm>
              <a:custGeom>
                <a:avLst/>
                <a:gdLst/>
                <a:ahLst/>
                <a:cxnLst/>
                <a:rect l="l" t="t" r="r" b="b"/>
                <a:pathLst>
                  <a:path w="96695" h="42334" extrusionOk="0">
                    <a:moveTo>
                      <a:pt x="1008" y="1"/>
                    </a:moveTo>
                    <a:cubicBezTo>
                      <a:pt x="960" y="1"/>
                      <a:pt x="911" y="5"/>
                      <a:pt x="862" y="13"/>
                    </a:cubicBezTo>
                    <a:cubicBezTo>
                      <a:pt x="628" y="51"/>
                      <a:pt x="424" y="179"/>
                      <a:pt x="285" y="371"/>
                    </a:cubicBezTo>
                    <a:cubicBezTo>
                      <a:pt x="1" y="768"/>
                      <a:pt x="93" y="1321"/>
                      <a:pt x="489" y="1607"/>
                    </a:cubicBezTo>
                    <a:cubicBezTo>
                      <a:pt x="641" y="1716"/>
                      <a:pt x="819" y="1772"/>
                      <a:pt x="1002" y="1772"/>
                    </a:cubicBezTo>
                    <a:cubicBezTo>
                      <a:pt x="1050" y="1772"/>
                      <a:pt x="1100" y="1768"/>
                      <a:pt x="1148" y="1760"/>
                    </a:cubicBezTo>
                    <a:cubicBezTo>
                      <a:pt x="1382" y="1721"/>
                      <a:pt x="1585" y="1594"/>
                      <a:pt x="1724" y="1401"/>
                    </a:cubicBezTo>
                    <a:cubicBezTo>
                      <a:pt x="1775" y="1331"/>
                      <a:pt x="1812" y="1251"/>
                      <a:pt x="1839" y="1170"/>
                    </a:cubicBezTo>
                    <a:lnTo>
                      <a:pt x="49478" y="20273"/>
                    </a:lnTo>
                    <a:cubicBezTo>
                      <a:pt x="49259" y="20661"/>
                      <a:pt x="49358" y="21161"/>
                      <a:pt x="49729" y="21426"/>
                    </a:cubicBezTo>
                    <a:cubicBezTo>
                      <a:pt x="49886" y="21538"/>
                      <a:pt x="50065" y="21592"/>
                      <a:pt x="50244" y="21592"/>
                    </a:cubicBezTo>
                    <a:cubicBezTo>
                      <a:pt x="50520" y="21592"/>
                      <a:pt x="50792" y="21463"/>
                      <a:pt x="50965" y="21223"/>
                    </a:cubicBezTo>
                    <a:cubicBezTo>
                      <a:pt x="50983" y="21196"/>
                      <a:pt x="50997" y="21168"/>
                      <a:pt x="51011" y="21141"/>
                    </a:cubicBezTo>
                    <a:lnTo>
                      <a:pt x="70453" y="38632"/>
                    </a:lnTo>
                    <a:cubicBezTo>
                      <a:pt x="70320" y="38824"/>
                      <a:pt x="70266" y="39053"/>
                      <a:pt x="70304" y="39285"/>
                    </a:cubicBezTo>
                    <a:cubicBezTo>
                      <a:pt x="70342" y="39518"/>
                      <a:pt x="70469" y="39722"/>
                      <a:pt x="70662" y="39860"/>
                    </a:cubicBezTo>
                    <a:cubicBezTo>
                      <a:pt x="70818" y="39972"/>
                      <a:pt x="70998" y="40026"/>
                      <a:pt x="71176" y="40026"/>
                    </a:cubicBezTo>
                    <a:cubicBezTo>
                      <a:pt x="71452" y="40026"/>
                      <a:pt x="71725" y="39897"/>
                      <a:pt x="71897" y="39657"/>
                    </a:cubicBezTo>
                    <a:cubicBezTo>
                      <a:pt x="71957" y="39572"/>
                      <a:pt x="71998" y="39480"/>
                      <a:pt x="72025" y="39385"/>
                    </a:cubicBezTo>
                    <a:lnTo>
                      <a:pt x="94903" y="41502"/>
                    </a:lnTo>
                    <a:cubicBezTo>
                      <a:pt x="94919" y="41758"/>
                      <a:pt x="95040" y="42007"/>
                      <a:pt x="95266" y="42168"/>
                    </a:cubicBezTo>
                    <a:cubicBezTo>
                      <a:pt x="95423" y="42280"/>
                      <a:pt x="95601" y="42334"/>
                      <a:pt x="95781" y="42334"/>
                    </a:cubicBezTo>
                    <a:cubicBezTo>
                      <a:pt x="96056" y="42334"/>
                      <a:pt x="96329" y="42206"/>
                      <a:pt x="96502" y="41965"/>
                    </a:cubicBezTo>
                    <a:cubicBezTo>
                      <a:pt x="96639" y="41772"/>
                      <a:pt x="96694" y="41539"/>
                      <a:pt x="96655" y="41305"/>
                    </a:cubicBezTo>
                    <a:cubicBezTo>
                      <a:pt x="96620" y="41070"/>
                      <a:pt x="96493" y="40865"/>
                      <a:pt x="96301" y="40727"/>
                    </a:cubicBezTo>
                    <a:cubicBezTo>
                      <a:pt x="96148" y="40618"/>
                      <a:pt x="95971" y="40561"/>
                      <a:pt x="95788" y="40561"/>
                    </a:cubicBezTo>
                    <a:cubicBezTo>
                      <a:pt x="95739" y="40561"/>
                      <a:pt x="95690" y="40565"/>
                      <a:pt x="95641" y="40573"/>
                    </a:cubicBezTo>
                    <a:cubicBezTo>
                      <a:pt x="95408" y="40613"/>
                      <a:pt x="95203" y="40739"/>
                      <a:pt x="95065" y="40932"/>
                    </a:cubicBezTo>
                    <a:cubicBezTo>
                      <a:pt x="94993" y="41035"/>
                      <a:pt x="94944" y="41149"/>
                      <a:pt x="94920" y="41266"/>
                    </a:cubicBezTo>
                    <a:lnTo>
                      <a:pt x="72064" y="39153"/>
                    </a:lnTo>
                    <a:cubicBezTo>
                      <a:pt x="72068" y="38873"/>
                      <a:pt x="71940" y="38595"/>
                      <a:pt x="71697" y="38420"/>
                    </a:cubicBezTo>
                    <a:cubicBezTo>
                      <a:pt x="71545" y="38311"/>
                      <a:pt x="71367" y="38254"/>
                      <a:pt x="71183" y="38254"/>
                    </a:cubicBezTo>
                    <a:cubicBezTo>
                      <a:pt x="71134" y="38254"/>
                      <a:pt x="71085" y="38258"/>
                      <a:pt x="71036" y="38266"/>
                    </a:cubicBezTo>
                    <a:cubicBezTo>
                      <a:pt x="70879" y="38292"/>
                      <a:pt x="70737" y="38361"/>
                      <a:pt x="70617" y="38461"/>
                    </a:cubicBezTo>
                    <a:lnTo>
                      <a:pt x="51109" y="20911"/>
                    </a:lnTo>
                    <a:cubicBezTo>
                      <a:pt x="51188" y="20572"/>
                      <a:pt x="51063" y="20203"/>
                      <a:pt x="50764" y="19988"/>
                    </a:cubicBezTo>
                    <a:cubicBezTo>
                      <a:pt x="50609" y="19877"/>
                      <a:pt x="50430" y="19824"/>
                      <a:pt x="50253" y="19824"/>
                    </a:cubicBezTo>
                    <a:cubicBezTo>
                      <a:pt x="50023" y="19824"/>
                      <a:pt x="49796" y="19913"/>
                      <a:pt x="49627" y="20080"/>
                    </a:cubicBezTo>
                    <a:lnTo>
                      <a:pt x="1890" y="937"/>
                    </a:lnTo>
                    <a:cubicBezTo>
                      <a:pt x="1894" y="873"/>
                      <a:pt x="1893" y="807"/>
                      <a:pt x="1881" y="741"/>
                    </a:cubicBezTo>
                    <a:cubicBezTo>
                      <a:pt x="1842" y="507"/>
                      <a:pt x="1715" y="304"/>
                      <a:pt x="1523" y="167"/>
                    </a:cubicBezTo>
                    <a:cubicBezTo>
                      <a:pt x="1371" y="58"/>
                      <a:pt x="1192" y="1"/>
                      <a:pt x="100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4047175" y="2388500"/>
            <a:ext cx="4383600" cy="162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4047175" y="1438750"/>
            <a:ext cx="1230300" cy="8814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pic>
        <p:nvPicPr>
          <p:cNvPr id="15" name="Google Shape;15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4416200" y="2886625"/>
            <a:ext cx="4727801" cy="225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oogle Shape;17;p4"/>
          <p:cNvGrpSpPr/>
          <p:nvPr/>
        </p:nvGrpSpPr>
        <p:grpSpPr>
          <a:xfrm>
            <a:off x="0" y="0"/>
            <a:ext cx="9144001" cy="5143500"/>
            <a:chOff x="0" y="0"/>
            <a:chExt cx="9144001" cy="5143500"/>
          </a:xfrm>
        </p:grpSpPr>
        <p:pic>
          <p:nvPicPr>
            <p:cNvPr id="18" name="Google Shape;18;p4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10800000" flipH="1">
              <a:off x="0" y="2052950"/>
              <a:ext cx="4220500" cy="3090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" name="Google Shape;19;p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10800000" flipH="1">
              <a:off x="6764924" y="0"/>
              <a:ext cx="2379077" cy="323733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720000" y="1090229"/>
            <a:ext cx="7704000" cy="34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22" name="Google Shape;22;p4"/>
          <p:cNvGrpSpPr/>
          <p:nvPr/>
        </p:nvGrpSpPr>
        <p:grpSpPr>
          <a:xfrm rot="10800000">
            <a:off x="6704226" y="3811697"/>
            <a:ext cx="4574075" cy="3479350"/>
            <a:chOff x="1522650" y="1117750"/>
            <a:chExt cx="4574075" cy="3479350"/>
          </a:xfrm>
        </p:grpSpPr>
        <p:sp>
          <p:nvSpPr>
            <p:cNvPr id="23" name="Google Shape;23;p4"/>
            <p:cNvSpPr/>
            <p:nvPr/>
          </p:nvSpPr>
          <p:spPr>
            <a:xfrm>
              <a:off x="2305900" y="1117750"/>
              <a:ext cx="3790825" cy="3217100"/>
            </a:xfrm>
            <a:custGeom>
              <a:avLst/>
              <a:gdLst/>
              <a:ahLst/>
              <a:cxnLst/>
              <a:rect l="l" t="t" r="r" b="b"/>
              <a:pathLst>
                <a:path w="151633" h="128684" extrusionOk="0">
                  <a:moveTo>
                    <a:pt x="59573" y="1190"/>
                  </a:moveTo>
                  <a:lnTo>
                    <a:pt x="87345" y="18391"/>
                  </a:lnTo>
                  <a:cubicBezTo>
                    <a:pt x="87254" y="18737"/>
                    <a:pt x="87376" y="19117"/>
                    <a:pt x="87682" y="19337"/>
                  </a:cubicBezTo>
                  <a:cubicBezTo>
                    <a:pt x="87712" y="19358"/>
                    <a:pt x="87742" y="19374"/>
                    <a:pt x="87773" y="19391"/>
                  </a:cubicBezTo>
                  <a:lnTo>
                    <a:pt x="73089" y="35287"/>
                  </a:lnTo>
                  <a:cubicBezTo>
                    <a:pt x="73041" y="35228"/>
                    <a:pt x="72987" y="35173"/>
                    <a:pt x="72923" y="35127"/>
                  </a:cubicBezTo>
                  <a:cubicBezTo>
                    <a:pt x="72772" y="35017"/>
                    <a:pt x="72594" y="34961"/>
                    <a:pt x="72410" y="34961"/>
                  </a:cubicBezTo>
                  <a:cubicBezTo>
                    <a:pt x="72364" y="34961"/>
                    <a:pt x="72317" y="34964"/>
                    <a:pt x="72269" y="34972"/>
                  </a:cubicBezTo>
                  <a:lnTo>
                    <a:pt x="59361" y="1513"/>
                  </a:lnTo>
                  <a:cubicBezTo>
                    <a:pt x="59397" y="1478"/>
                    <a:pt x="59435" y="1443"/>
                    <a:pt x="59466" y="1400"/>
                  </a:cubicBezTo>
                  <a:cubicBezTo>
                    <a:pt x="59513" y="1335"/>
                    <a:pt x="59546" y="1262"/>
                    <a:pt x="59573" y="1190"/>
                  </a:cubicBezTo>
                  <a:close/>
                  <a:moveTo>
                    <a:pt x="57905" y="1155"/>
                  </a:moveTo>
                  <a:cubicBezTo>
                    <a:pt x="57962" y="1330"/>
                    <a:pt x="58069" y="1490"/>
                    <a:pt x="58229" y="1604"/>
                  </a:cubicBezTo>
                  <a:cubicBezTo>
                    <a:pt x="58385" y="1716"/>
                    <a:pt x="58564" y="1770"/>
                    <a:pt x="58744" y="1770"/>
                  </a:cubicBezTo>
                  <a:cubicBezTo>
                    <a:pt x="58890" y="1770"/>
                    <a:pt x="59035" y="1731"/>
                    <a:pt x="59165" y="1661"/>
                  </a:cubicBezTo>
                  <a:lnTo>
                    <a:pt x="72044" y="35042"/>
                  </a:lnTo>
                  <a:cubicBezTo>
                    <a:pt x="71907" y="35103"/>
                    <a:pt x="71787" y="35197"/>
                    <a:pt x="71696" y="35320"/>
                  </a:cubicBezTo>
                  <a:lnTo>
                    <a:pt x="34939" y="10633"/>
                  </a:lnTo>
                  <a:cubicBezTo>
                    <a:pt x="34967" y="10533"/>
                    <a:pt x="34978" y="10431"/>
                    <a:pt x="34971" y="10330"/>
                  </a:cubicBezTo>
                  <a:lnTo>
                    <a:pt x="57905" y="1155"/>
                  </a:lnTo>
                  <a:close/>
                  <a:moveTo>
                    <a:pt x="34896" y="10886"/>
                  </a:moveTo>
                  <a:lnTo>
                    <a:pt x="71585" y="35528"/>
                  </a:lnTo>
                  <a:cubicBezTo>
                    <a:pt x="71451" y="35873"/>
                    <a:pt x="71547" y="36273"/>
                    <a:pt x="71839" y="36520"/>
                  </a:cubicBezTo>
                  <a:lnTo>
                    <a:pt x="61150" y="46075"/>
                  </a:lnTo>
                  <a:cubicBezTo>
                    <a:pt x="61131" y="46059"/>
                    <a:pt x="61114" y="46040"/>
                    <a:pt x="61092" y="46024"/>
                  </a:cubicBezTo>
                  <a:cubicBezTo>
                    <a:pt x="60938" y="45913"/>
                    <a:pt x="60760" y="45860"/>
                    <a:pt x="60583" y="45860"/>
                  </a:cubicBezTo>
                  <a:cubicBezTo>
                    <a:pt x="60438" y="45860"/>
                    <a:pt x="60294" y="45896"/>
                    <a:pt x="60165" y="45964"/>
                  </a:cubicBezTo>
                  <a:lnTo>
                    <a:pt x="34896" y="10886"/>
                  </a:lnTo>
                  <a:close/>
                  <a:moveTo>
                    <a:pt x="88012" y="19481"/>
                  </a:moveTo>
                  <a:cubicBezTo>
                    <a:pt x="88073" y="19495"/>
                    <a:pt x="88135" y="19503"/>
                    <a:pt x="88199" y="19503"/>
                  </a:cubicBezTo>
                  <a:cubicBezTo>
                    <a:pt x="88236" y="19503"/>
                    <a:pt x="88270" y="19496"/>
                    <a:pt x="88308" y="19491"/>
                  </a:cubicBezTo>
                  <a:lnTo>
                    <a:pt x="90601" y="57808"/>
                  </a:lnTo>
                  <a:cubicBezTo>
                    <a:pt x="90477" y="57828"/>
                    <a:pt x="90359" y="57878"/>
                    <a:pt x="90253" y="57948"/>
                  </a:cubicBezTo>
                  <a:lnTo>
                    <a:pt x="73040" y="36456"/>
                  </a:lnTo>
                  <a:cubicBezTo>
                    <a:pt x="73069" y="36426"/>
                    <a:pt x="73102" y="36397"/>
                    <a:pt x="73126" y="36363"/>
                  </a:cubicBezTo>
                  <a:cubicBezTo>
                    <a:pt x="73264" y="36171"/>
                    <a:pt x="73319" y="35936"/>
                    <a:pt x="73280" y="35702"/>
                  </a:cubicBezTo>
                  <a:cubicBezTo>
                    <a:pt x="73268" y="35629"/>
                    <a:pt x="73244" y="35561"/>
                    <a:pt x="73216" y="35494"/>
                  </a:cubicBezTo>
                  <a:lnTo>
                    <a:pt x="88012" y="19481"/>
                  </a:lnTo>
                  <a:close/>
                  <a:moveTo>
                    <a:pt x="88769" y="19295"/>
                  </a:moveTo>
                  <a:lnTo>
                    <a:pt x="121569" y="41232"/>
                  </a:lnTo>
                  <a:cubicBezTo>
                    <a:pt x="121516" y="41429"/>
                    <a:pt x="121532" y="41636"/>
                    <a:pt x="121612" y="41820"/>
                  </a:cubicBezTo>
                  <a:lnTo>
                    <a:pt x="91516" y="58252"/>
                  </a:lnTo>
                  <a:cubicBezTo>
                    <a:pt x="91455" y="58141"/>
                    <a:pt x="91371" y="58040"/>
                    <a:pt x="91261" y="57962"/>
                  </a:cubicBezTo>
                  <a:cubicBezTo>
                    <a:pt x="91131" y="57868"/>
                    <a:pt x="90984" y="57820"/>
                    <a:pt x="90835" y="57804"/>
                  </a:cubicBezTo>
                  <a:lnTo>
                    <a:pt x="88539" y="19431"/>
                  </a:lnTo>
                  <a:cubicBezTo>
                    <a:pt x="88621" y="19396"/>
                    <a:pt x="88699" y="19354"/>
                    <a:pt x="88769" y="19295"/>
                  </a:cubicBezTo>
                  <a:close/>
                  <a:moveTo>
                    <a:pt x="72858" y="36603"/>
                  </a:moveTo>
                  <a:lnTo>
                    <a:pt x="90079" y="58104"/>
                  </a:lnTo>
                  <a:cubicBezTo>
                    <a:pt x="90062" y="58125"/>
                    <a:pt x="90041" y="58144"/>
                    <a:pt x="90025" y="58165"/>
                  </a:cubicBezTo>
                  <a:cubicBezTo>
                    <a:pt x="89989" y="58216"/>
                    <a:pt x="89960" y="58268"/>
                    <a:pt x="89936" y="58323"/>
                  </a:cubicBezTo>
                  <a:lnTo>
                    <a:pt x="61457" y="46818"/>
                  </a:lnTo>
                  <a:cubicBezTo>
                    <a:pt x="61473" y="46617"/>
                    <a:pt x="61422" y="46416"/>
                    <a:pt x="61307" y="46247"/>
                  </a:cubicBezTo>
                  <a:lnTo>
                    <a:pt x="72044" y="36651"/>
                  </a:lnTo>
                  <a:cubicBezTo>
                    <a:pt x="72160" y="36702"/>
                    <a:pt x="72283" y="36731"/>
                    <a:pt x="72406" y="36731"/>
                  </a:cubicBezTo>
                  <a:cubicBezTo>
                    <a:pt x="72565" y="36731"/>
                    <a:pt x="72719" y="36684"/>
                    <a:pt x="72858" y="36603"/>
                  </a:cubicBezTo>
                  <a:close/>
                  <a:moveTo>
                    <a:pt x="29406" y="22188"/>
                  </a:moveTo>
                  <a:lnTo>
                    <a:pt x="59857" y="46227"/>
                  </a:lnTo>
                  <a:cubicBezTo>
                    <a:pt x="59573" y="46625"/>
                    <a:pt x="59665" y="47178"/>
                    <a:pt x="60061" y="47462"/>
                  </a:cubicBezTo>
                  <a:cubicBezTo>
                    <a:pt x="60098" y="47488"/>
                    <a:pt x="60135" y="47509"/>
                    <a:pt x="60173" y="47529"/>
                  </a:cubicBezTo>
                  <a:lnTo>
                    <a:pt x="58655" y="58545"/>
                  </a:lnTo>
                  <a:cubicBezTo>
                    <a:pt x="58595" y="58532"/>
                    <a:pt x="58534" y="58525"/>
                    <a:pt x="58473" y="58525"/>
                  </a:cubicBezTo>
                  <a:cubicBezTo>
                    <a:pt x="58354" y="58525"/>
                    <a:pt x="58236" y="58550"/>
                    <a:pt x="58125" y="58596"/>
                  </a:cubicBezTo>
                  <a:lnTo>
                    <a:pt x="29406" y="22188"/>
                  </a:lnTo>
                  <a:close/>
                  <a:moveTo>
                    <a:pt x="16326" y="26247"/>
                  </a:moveTo>
                  <a:lnTo>
                    <a:pt x="57750" y="58893"/>
                  </a:lnTo>
                  <a:cubicBezTo>
                    <a:pt x="57750" y="58894"/>
                    <a:pt x="57749" y="58894"/>
                    <a:pt x="57748" y="58895"/>
                  </a:cubicBezTo>
                  <a:cubicBezTo>
                    <a:pt x="57632" y="59054"/>
                    <a:pt x="57582" y="59240"/>
                    <a:pt x="57584" y="59421"/>
                  </a:cubicBezTo>
                  <a:lnTo>
                    <a:pt x="33209" y="61477"/>
                  </a:lnTo>
                  <a:cubicBezTo>
                    <a:pt x="33171" y="61253"/>
                    <a:pt x="33049" y="61044"/>
                    <a:pt x="32851" y="60900"/>
                  </a:cubicBezTo>
                  <a:cubicBezTo>
                    <a:pt x="32696" y="60788"/>
                    <a:pt x="32515" y="60735"/>
                    <a:pt x="32336" y="60735"/>
                  </a:cubicBezTo>
                  <a:cubicBezTo>
                    <a:pt x="32231" y="60735"/>
                    <a:pt x="32126" y="60753"/>
                    <a:pt x="32028" y="60789"/>
                  </a:cubicBezTo>
                  <a:lnTo>
                    <a:pt x="16086" y="26436"/>
                  </a:lnTo>
                  <a:cubicBezTo>
                    <a:pt x="16176" y="26387"/>
                    <a:pt x="16257" y="26325"/>
                    <a:pt x="16326" y="26247"/>
                  </a:cubicBezTo>
                  <a:close/>
                  <a:moveTo>
                    <a:pt x="57622" y="59652"/>
                  </a:moveTo>
                  <a:cubicBezTo>
                    <a:pt x="57674" y="59839"/>
                    <a:pt x="57783" y="60008"/>
                    <a:pt x="57952" y="60129"/>
                  </a:cubicBezTo>
                  <a:cubicBezTo>
                    <a:pt x="58054" y="60201"/>
                    <a:pt x="58165" y="60247"/>
                    <a:pt x="58279" y="60272"/>
                  </a:cubicBezTo>
                  <a:lnTo>
                    <a:pt x="55785" y="68604"/>
                  </a:lnTo>
                  <a:cubicBezTo>
                    <a:pt x="55759" y="68602"/>
                    <a:pt x="55732" y="68601"/>
                    <a:pt x="55705" y="68601"/>
                  </a:cubicBezTo>
                  <a:cubicBezTo>
                    <a:pt x="55430" y="68601"/>
                    <a:pt x="55160" y="68726"/>
                    <a:pt x="54987" y="68966"/>
                  </a:cubicBezTo>
                  <a:cubicBezTo>
                    <a:pt x="54939" y="69034"/>
                    <a:pt x="54905" y="69108"/>
                    <a:pt x="54878" y="69182"/>
                  </a:cubicBezTo>
                  <a:lnTo>
                    <a:pt x="33192" y="61843"/>
                  </a:lnTo>
                  <a:cubicBezTo>
                    <a:pt x="33203" y="61799"/>
                    <a:pt x="33210" y="61755"/>
                    <a:pt x="33214" y="61709"/>
                  </a:cubicBezTo>
                  <a:lnTo>
                    <a:pt x="57622" y="59652"/>
                  </a:lnTo>
                  <a:close/>
                  <a:moveTo>
                    <a:pt x="61404" y="47049"/>
                  </a:moveTo>
                  <a:lnTo>
                    <a:pt x="89872" y="58550"/>
                  </a:lnTo>
                  <a:cubicBezTo>
                    <a:pt x="89825" y="58868"/>
                    <a:pt x="89949" y="59201"/>
                    <a:pt x="90228" y="59401"/>
                  </a:cubicBezTo>
                  <a:cubicBezTo>
                    <a:pt x="90327" y="59471"/>
                    <a:pt x="90435" y="59515"/>
                    <a:pt x="90546" y="59541"/>
                  </a:cubicBezTo>
                  <a:lnTo>
                    <a:pt x="88027" y="76730"/>
                  </a:lnTo>
                  <a:cubicBezTo>
                    <a:pt x="88011" y="76729"/>
                    <a:pt x="87994" y="76729"/>
                    <a:pt x="87977" y="76729"/>
                  </a:cubicBezTo>
                  <a:cubicBezTo>
                    <a:pt x="87931" y="76729"/>
                    <a:pt x="87884" y="76732"/>
                    <a:pt x="87837" y="76740"/>
                  </a:cubicBezTo>
                  <a:cubicBezTo>
                    <a:pt x="87715" y="76760"/>
                    <a:pt x="87603" y="76805"/>
                    <a:pt x="87501" y="76869"/>
                  </a:cubicBezTo>
                  <a:lnTo>
                    <a:pt x="61265" y="47294"/>
                  </a:lnTo>
                  <a:cubicBezTo>
                    <a:pt x="61275" y="47282"/>
                    <a:pt x="61288" y="47273"/>
                    <a:pt x="61297" y="47259"/>
                  </a:cubicBezTo>
                  <a:cubicBezTo>
                    <a:pt x="61344" y="47194"/>
                    <a:pt x="61377" y="47123"/>
                    <a:pt x="61404" y="47049"/>
                  </a:cubicBezTo>
                  <a:close/>
                  <a:moveTo>
                    <a:pt x="61096" y="47455"/>
                  </a:moveTo>
                  <a:lnTo>
                    <a:pt x="87328" y="77024"/>
                  </a:lnTo>
                  <a:cubicBezTo>
                    <a:pt x="87322" y="77033"/>
                    <a:pt x="87314" y="77039"/>
                    <a:pt x="87308" y="77047"/>
                  </a:cubicBezTo>
                  <a:lnTo>
                    <a:pt x="59297" y="59712"/>
                  </a:lnTo>
                  <a:cubicBezTo>
                    <a:pt x="59429" y="59348"/>
                    <a:pt x="59315" y="58926"/>
                    <a:pt x="58985" y="58689"/>
                  </a:cubicBezTo>
                  <a:cubicBezTo>
                    <a:pt x="58952" y="58665"/>
                    <a:pt x="58916" y="58648"/>
                    <a:pt x="58882" y="58628"/>
                  </a:cubicBezTo>
                  <a:lnTo>
                    <a:pt x="60400" y="47607"/>
                  </a:lnTo>
                  <a:cubicBezTo>
                    <a:pt x="60459" y="47619"/>
                    <a:pt x="60519" y="47627"/>
                    <a:pt x="60578" y="47627"/>
                  </a:cubicBezTo>
                  <a:cubicBezTo>
                    <a:pt x="60762" y="47627"/>
                    <a:pt x="60943" y="47564"/>
                    <a:pt x="61096" y="47455"/>
                  </a:cubicBezTo>
                  <a:close/>
                  <a:moveTo>
                    <a:pt x="59189" y="59922"/>
                  </a:moveTo>
                  <a:lnTo>
                    <a:pt x="87178" y="77244"/>
                  </a:lnTo>
                  <a:cubicBezTo>
                    <a:pt x="87172" y="77259"/>
                    <a:pt x="87166" y="77275"/>
                    <a:pt x="87161" y="77291"/>
                  </a:cubicBezTo>
                  <a:lnTo>
                    <a:pt x="56571" y="69673"/>
                  </a:lnTo>
                  <a:cubicBezTo>
                    <a:pt x="56646" y="69338"/>
                    <a:pt x="56520" y="68976"/>
                    <a:pt x="56224" y="68763"/>
                  </a:cubicBezTo>
                  <a:cubicBezTo>
                    <a:pt x="56157" y="68717"/>
                    <a:pt x="56087" y="68682"/>
                    <a:pt x="56015" y="68656"/>
                  </a:cubicBezTo>
                  <a:lnTo>
                    <a:pt x="58519" y="60290"/>
                  </a:lnTo>
                  <a:cubicBezTo>
                    <a:pt x="58777" y="60275"/>
                    <a:pt x="59025" y="60152"/>
                    <a:pt x="59188" y="59926"/>
                  </a:cubicBezTo>
                  <a:cubicBezTo>
                    <a:pt x="59189" y="59924"/>
                    <a:pt x="59189" y="59923"/>
                    <a:pt x="59189" y="59922"/>
                  </a:cubicBezTo>
                  <a:close/>
                  <a:moveTo>
                    <a:pt x="6382" y="54567"/>
                  </a:moveTo>
                  <a:lnTo>
                    <a:pt x="31456" y="61554"/>
                  </a:lnTo>
                  <a:cubicBezTo>
                    <a:pt x="31440" y="61772"/>
                    <a:pt x="31506" y="61990"/>
                    <a:pt x="31643" y="62166"/>
                  </a:cubicBezTo>
                  <a:lnTo>
                    <a:pt x="15546" y="78173"/>
                  </a:lnTo>
                  <a:cubicBezTo>
                    <a:pt x="15506" y="78130"/>
                    <a:pt x="15461" y="78092"/>
                    <a:pt x="15414" y="78055"/>
                  </a:cubicBezTo>
                  <a:cubicBezTo>
                    <a:pt x="15260" y="77944"/>
                    <a:pt x="15081" y="77892"/>
                    <a:pt x="14905" y="77892"/>
                  </a:cubicBezTo>
                  <a:cubicBezTo>
                    <a:pt x="14826" y="77892"/>
                    <a:pt x="14747" y="77902"/>
                    <a:pt x="14671" y="77923"/>
                  </a:cubicBezTo>
                  <a:lnTo>
                    <a:pt x="6061" y="55104"/>
                  </a:lnTo>
                  <a:cubicBezTo>
                    <a:pt x="6125" y="55054"/>
                    <a:pt x="6183" y="54997"/>
                    <a:pt x="6233" y="54928"/>
                  </a:cubicBezTo>
                  <a:cubicBezTo>
                    <a:pt x="6313" y="54818"/>
                    <a:pt x="6360" y="54692"/>
                    <a:pt x="6382" y="54567"/>
                  </a:cubicBezTo>
                  <a:close/>
                  <a:moveTo>
                    <a:pt x="91099" y="59489"/>
                  </a:moveTo>
                  <a:lnTo>
                    <a:pt x="104457" y="79682"/>
                  </a:lnTo>
                  <a:cubicBezTo>
                    <a:pt x="104363" y="79741"/>
                    <a:pt x="104277" y="79819"/>
                    <a:pt x="104210" y="79913"/>
                  </a:cubicBezTo>
                  <a:cubicBezTo>
                    <a:pt x="104146" y="80003"/>
                    <a:pt x="104103" y="80102"/>
                    <a:pt x="104076" y="80204"/>
                  </a:cubicBezTo>
                  <a:lnTo>
                    <a:pt x="88866" y="77650"/>
                  </a:lnTo>
                  <a:cubicBezTo>
                    <a:pt x="88877" y="77362"/>
                    <a:pt x="88749" y="77075"/>
                    <a:pt x="88499" y="76896"/>
                  </a:cubicBezTo>
                  <a:cubicBezTo>
                    <a:pt x="88425" y="76842"/>
                    <a:pt x="88344" y="76806"/>
                    <a:pt x="88260" y="76778"/>
                  </a:cubicBezTo>
                  <a:lnTo>
                    <a:pt x="90783" y="59563"/>
                  </a:lnTo>
                  <a:cubicBezTo>
                    <a:pt x="90892" y="59558"/>
                    <a:pt x="90999" y="59534"/>
                    <a:pt x="91099" y="59489"/>
                  </a:cubicBezTo>
                  <a:close/>
                  <a:moveTo>
                    <a:pt x="33100" y="62061"/>
                  </a:moveTo>
                  <a:lnTo>
                    <a:pt x="54828" y="69413"/>
                  </a:lnTo>
                  <a:cubicBezTo>
                    <a:pt x="54804" y="69712"/>
                    <a:pt x="54931" y="70016"/>
                    <a:pt x="55192" y="70201"/>
                  </a:cubicBezTo>
                  <a:cubicBezTo>
                    <a:pt x="55275" y="70262"/>
                    <a:pt x="55369" y="70305"/>
                    <a:pt x="55466" y="70333"/>
                  </a:cubicBezTo>
                  <a:lnTo>
                    <a:pt x="54144" y="97291"/>
                  </a:lnTo>
                  <a:cubicBezTo>
                    <a:pt x="54112" y="97293"/>
                    <a:pt x="54080" y="97293"/>
                    <a:pt x="54049" y="97298"/>
                  </a:cubicBezTo>
                  <a:cubicBezTo>
                    <a:pt x="53964" y="97313"/>
                    <a:pt x="53885" y="97342"/>
                    <a:pt x="53809" y="97378"/>
                  </a:cubicBezTo>
                  <a:lnTo>
                    <a:pt x="32845" y="62338"/>
                  </a:lnTo>
                  <a:cubicBezTo>
                    <a:pt x="32924" y="62281"/>
                    <a:pt x="32998" y="62217"/>
                    <a:pt x="33057" y="62136"/>
                  </a:cubicBezTo>
                  <a:cubicBezTo>
                    <a:pt x="33074" y="62112"/>
                    <a:pt x="33085" y="62086"/>
                    <a:pt x="33100" y="62061"/>
                  </a:cubicBezTo>
                  <a:close/>
                  <a:moveTo>
                    <a:pt x="56487" y="69893"/>
                  </a:moveTo>
                  <a:lnTo>
                    <a:pt x="87105" y="77517"/>
                  </a:lnTo>
                  <a:cubicBezTo>
                    <a:pt x="87088" y="77681"/>
                    <a:pt x="87116" y="77843"/>
                    <a:pt x="87186" y="77992"/>
                  </a:cubicBezTo>
                  <a:lnTo>
                    <a:pt x="54942" y="97700"/>
                  </a:lnTo>
                  <a:cubicBezTo>
                    <a:pt x="54883" y="97604"/>
                    <a:pt x="54803" y="97519"/>
                    <a:pt x="54708" y="97452"/>
                  </a:cubicBezTo>
                  <a:cubicBezTo>
                    <a:pt x="54609" y="97379"/>
                    <a:pt x="54496" y="97331"/>
                    <a:pt x="54379" y="97305"/>
                  </a:cubicBezTo>
                  <a:lnTo>
                    <a:pt x="55700" y="70367"/>
                  </a:lnTo>
                  <a:lnTo>
                    <a:pt x="55705" y="70367"/>
                  </a:lnTo>
                  <a:cubicBezTo>
                    <a:pt x="55753" y="70367"/>
                    <a:pt x="55802" y="70364"/>
                    <a:pt x="55850" y="70355"/>
                  </a:cubicBezTo>
                  <a:cubicBezTo>
                    <a:pt x="56084" y="70317"/>
                    <a:pt x="56287" y="70190"/>
                    <a:pt x="56427" y="69997"/>
                  </a:cubicBezTo>
                  <a:cubicBezTo>
                    <a:pt x="56450" y="69964"/>
                    <a:pt x="56468" y="69927"/>
                    <a:pt x="56487" y="69893"/>
                  </a:cubicBezTo>
                  <a:close/>
                  <a:moveTo>
                    <a:pt x="31811" y="62331"/>
                  </a:moveTo>
                  <a:cubicBezTo>
                    <a:pt x="31814" y="62333"/>
                    <a:pt x="31817" y="62338"/>
                    <a:pt x="31821" y="62340"/>
                  </a:cubicBezTo>
                  <a:cubicBezTo>
                    <a:pt x="31978" y="62452"/>
                    <a:pt x="32156" y="62506"/>
                    <a:pt x="32336" y="62506"/>
                  </a:cubicBezTo>
                  <a:cubicBezTo>
                    <a:pt x="32439" y="62506"/>
                    <a:pt x="32539" y="62482"/>
                    <a:pt x="32636" y="62447"/>
                  </a:cubicBezTo>
                  <a:lnTo>
                    <a:pt x="53611" y="97508"/>
                  </a:lnTo>
                  <a:cubicBezTo>
                    <a:pt x="53561" y="97551"/>
                    <a:pt x="53513" y="97602"/>
                    <a:pt x="53473" y="97657"/>
                  </a:cubicBezTo>
                  <a:cubicBezTo>
                    <a:pt x="53449" y="97691"/>
                    <a:pt x="53432" y="97726"/>
                    <a:pt x="53414" y="97761"/>
                  </a:cubicBezTo>
                  <a:lnTo>
                    <a:pt x="15678" y="79186"/>
                  </a:lnTo>
                  <a:cubicBezTo>
                    <a:pt x="15816" y="78926"/>
                    <a:pt x="15811" y="78622"/>
                    <a:pt x="15682" y="78371"/>
                  </a:cubicBezTo>
                  <a:lnTo>
                    <a:pt x="31811" y="62331"/>
                  </a:lnTo>
                  <a:close/>
                  <a:moveTo>
                    <a:pt x="1615" y="71499"/>
                  </a:moveTo>
                  <a:lnTo>
                    <a:pt x="14037" y="78573"/>
                  </a:lnTo>
                  <a:cubicBezTo>
                    <a:pt x="13958" y="78911"/>
                    <a:pt x="14084" y="79279"/>
                    <a:pt x="14383" y="79494"/>
                  </a:cubicBezTo>
                  <a:cubicBezTo>
                    <a:pt x="14539" y="79606"/>
                    <a:pt x="14719" y="79660"/>
                    <a:pt x="14898" y="79660"/>
                  </a:cubicBezTo>
                  <a:cubicBezTo>
                    <a:pt x="15136" y="79660"/>
                    <a:pt x="15368" y="79558"/>
                    <a:pt x="15538" y="79377"/>
                  </a:cubicBezTo>
                  <a:lnTo>
                    <a:pt x="53328" y="97978"/>
                  </a:lnTo>
                  <a:cubicBezTo>
                    <a:pt x="53297" y="98118"/>
                    <a:pt x="53305" y="98265"/>
                    <a:pt x="53342" y="98402"/>
                  </a:cubicBezTo>
                  <a:lnTo>
                    <a:pt x="44172" y="100939"/>
                  </a:lnTo>
                  <a:cubicBezTo>
                    <a:pt x="44109" y="100823"/>
                    <a:pt x="44023" y="100722"/>
                    <a:pt x="43914" y="100644"/>
                  </a:cubicBezTo>
                  <a:cubicBezTo>
                    <a:pt x="43762" y="100534"/>
                    <a:pt x="43583" y="100477"/>
                    <a:pt x="43400" y="100477"/>
                  </a:cubicBezTo>
                  <a:cubicBezTo>
                    <a:pt x="43351" y="100477"/>
                    <a:pt x="43302" y="100481"/>
                    <a:pt x="43253" y="100489"/>
                  </a:cubicBezTo>
                  <a:cubicBezTo>
                    <a:pt x="43020" y="100528"/>
                    <a:pt x="42817" y="100655"/>
                    <a:pt x="42677" y="100848"/>
                  </a:cubicBezTo>
                  <a:cubicBezTo>
                    <a:pt x="42516" y="101072"/>
                    <a:pt x="42479" y="101346"/>
                    <a:pt x="42546" y="101594"/>
                  </a:cubicBezTo>
                  <a:lnTo>
                    <a:pt x="31935" y="108097"/>
                  </a:lnTo>
                  <a:cubicBezTo>
                    <a:pt x="31872" y="107978"/>
                    <a:pt x="31783" y="107872"/>
                    <a:pt x="31671" y="107790"/>
                  </a:cubicBezTo>
                  <a:cubicBezTo>
                    <a:pt x="31516" y="107679"/>
                    <a:pt x="31337" y="107626"/>
                    <a:pt x="31160" y="107626"/>
                  </a:cubicBezTo>
                  <a:cubicBezTo>
                    <a:pt x="30986" y="107626"/>
                    <a:pt x="30812" y="107678"/>
                    <a:pt x="30664" y="107776"/>
                  </a:cubicBezTo>
                  <a:lnTo>
                    <a:pt x="1598" y="71519"/>
                  </a:lnTo>
                  <a:cubicBezTo>
                    <a:pt x="1603" y="71511"/>
                    <a:pt x="1609" y="71506"/>
                    <a:pt x="1615" y="71499"/>
                  </a:cubicBezTo>
                  <a:close/>
                  <a:moveTo>
                    <a:pt x="87314" y="78191"/>
                  </a:moveTo>
                  <a:cubicBezTo>
                    <a:pt x="87360" y="78243"/>
                    <a:pt x="87409" y="78293"/>
                    <a:pt x="87467" y="78334"/>
                  </a:cubicBezTo>
                  <a:cubicBezTo>
                    <a:pt x="87623" y="78447"/>
                    <a:pt x="87803" y="78500"/>
                    <a:pt x="87981" y="78500"/>
                  </a:cubicBezTo>
                  <a:cubicBezTo>
                    <a:pt x="88023" y="78500"/>
                    <a:pt x="88063" y="78493"/>
                    <a:pt x="88103" y="78485"/>
                  </a:cubicBezTo>
                  <a:lnTo>
                    <a:pt x="95457" y="108915"/>
                  </a:lnTo>
                  <a:cubicBezTo>
                    <a:pt x="95228" y="108955"/>
                    <a:pt x="95026" y="109080"/>
                    <a:pt x="94890" y="109271"/>
                  </a:cubicBezTo>
                  <a:cubicBezTo>
                    <a:pt x="94886" y="109276"/>
                    <a:pt x="94884" y="109281"/>
                    <a:pt x="94880" y="109287"/>
                  </a:cubicBezTo>
                  <a:lnTo>
                    <a:pt x="55049" y="98390"/>
                  </a:lnTo>
                  <a:cubicBezTo>
                    <a:pt x="55079" y="98272"/>
                    <a:pt x="55087" y="98149"/>
                    <a:pt x="55066" y="98026"/>
                  </a:cubicBezTo>
                  <a:cubicBezTo>
                    <a:pt x="55060" y="97989"/>
                    <a:pt x="55048" y="97954"/>
                    <a:pt x="55038" y="97917"/>
                  </a:cubicBezTo>
                  <a:lnTo>
                    <a:pt x="87314" y="78191"/>
                  </a:lnTo>
                  <a:close/>
                  <a:moveTo>
                    <a:pt x="42637" y="101815"/>
                  </a:moveTo>
                  <a:cubicBezTo>
                    <a:pt x="42697" y="101917"/>
                    <a:pt x="42779" y="102009"/>
                    <a:pt x="42882" y="102083"/>
                  </a:cubicBezTo>
                  <a:cubicBezTo>
                    <a:pt x="43034" y="102192"/>
                    <a:pt x="43212" y="102249"/>
                    <a:pt x="43395" y="102249"/>
                  </a:cubicBezTo>
                  <a:cubicBezTo>
                    <a:pt x="43443" y="102249"/>
                    <a:pt x="43493" y="102245"/>
                    <a:pt x="43541" y="102237"/>
                  </a:cubicBezTo>
                  <a:cubicBezTo>
                    <a:pt x="43588" y="102229"/>
                    <a:pt x="43633" y="102216"/>
                    <a:pt x="43679" y="102201"/>
                  </a:cubicBezTo>
                  <a:lnTo>
                    <a:pt x="55444" y="118817"/>
                  </a:lnTo>
                  <a:cubicBezTo>
                    <a:pt x="55361" y="118874"/>
                    <a:pt x="55285" y="118944"/>
                    <a:pt x="55225" y="119027"/>
                  </a:cubicBezTo>
                  <a:cubicBezTo>
                    <a:pt x="55134" y="119155"/>
                    <a:pt x="55081" y="119302"/>
                    <a:pt x="55066" y="119454"/>
                  </a:cubicBezTo>
                  <a:lnTo>
                    <a:pt x="38399" y="118443"/>
                  </a:lnTo>
                  <a:lnTo>
                    <a:pt x="31738" y="109173"/>
                  </a:lnTo>
                  <a:cubicBezTo>
                    <a:pt x="31789" y="109128"/>
                    <a:pt x="31835" y="109080"/>
                    <a:pt x="31876" y="109025"/>
                  </a:cubicBezTo>
                  <a:cubicBezTo>
                    <a:pt x="32014" y="108832"/>
                    <a:pt x="32069" y="108598"/>
                    <a:pt x="32030" y="108364"/>
                  </a:cubicBezTo>
                  <a:cubicBezTo>
                    <a:pt x="32027" y="108350"/>
                    <a:pt x="32021" y="108336"/>
                    <a:pt x="32017" y="108321"/>
                  </a:cubicBezTo>
                  <a:lnTo>
                    <a:pt x="42637" y="101815"/>
                  </a:lnTo>
                  <a:close/>
                  <a:moveTo>
                    <a:pt x="54958" y="98612"/>
                  </a:moveTo>
                  <a:lnTo>
                    <a:pt x="94775" y="109505"/>
                  </a:lnTo>
                  <a:cubicBezTo>
                    <a:pt x="94674" y="109802"/>
                    <a:pt x="94737" y="110137"/>
                    <a:pt x="94949" y="110374"/>
                  </a:cubicBezTo>
                  <a:lnTo>
                    <a:pt x="79975" y="127087"/>
                  </a:lnTo>
                  <a:cubicBezTo>
                    <a:pt x="79970" y="127084"/>
                    <a:pt x="79968" y="127081"/>
                    <a:pt x="79965" y="127079"/>
                  </a:cubicBezTo>
                  <a:cubicBezTo>
                    <a:pt x="79813" y="126970"/>
                    <a:pt x="79634" y="126913"/>
                    <a:pt x="79451" y="126913"/>
                  </a:cubicBezTo>
                  <a:cubicBezTo>
                    <a:pt x="79403" y="126913"/>
                    <a:pt x="79354" y="126917"/>
                    <a:pt x="79305" y="126925"/>
                  </a:cubicBezTo>
                  <a:cubicBezTo>
                    <a:pt x="79089" y="126960"/>
                    <a:pt x="78902" y="127074"/>
                    <a:pt x="78766" y="127242"/>
                  </a:cubicBezTo>
                  <a:lnTo>
                    <a:pt x="44129" y="101861"/>
                  </a:lnTo>
                  <a:cubicBezTo>
                    <a:pt x="44257" y="101672"/>
                    <a:pt x="44310" y="101447"/>
                    <a:pt x="44272" y="101221"/>
                  </a:cubicBezTo>
                  <a:cubicBezTo>
                    <a:pt x="44268" y="101201"/>
                    <a:pt x="44262" y="101182"/>
                    <a:pt x="44256" y="101162"/>
                  </a:cubicBezTo>
                  <a:lnTo>
                    <a:pt x="53432" y="98624"/>
                  </a:lnTo>
                  <a:cubicBezTo>
                    <a:pt x="53492" y="98727"/>
                    <a:pt x="53573" y="98820"/>
                    <a:pt x="53678" y="98895"/>
                  </a:cubicBezTo>
                  <a:cubicBezTo>
                    <a:pt x="53834" y="99007"/>
                    <a:pt x="54013" y="99061"/>
                    <a:pt x="54193" y="99061"/>
                  </a:cubicBezTo>
                  <a:cubicBezTo>
                    <a:pt x="54468" y="99061"/>
                    <a:pt x="54740" y="98932"/>
                    <a:pt x="54914" y="98692"/>
                  </a:cubicBezTo>
                  <a:cubicBezTo>
                    <a:pt x="54931" y="98666"/>
                    <a:pt x="54943" y="98639"/>
                    <a:pt x="54958" y="98612"/>
                  </a:cubicBezTo>
                  <a:close/>
                  <a:moveTo>
                    <a:pt x="58749" y="0"/>
                  </a:moveTo>
                  <a:cubicBezTo>
                    <a:pt x="58700" y="0"/>
                    <a:pt x="58651" y="4"/>
                    <a:pt x="58601" y="13"/>
                  </a:cubicBezTo>
                  <a:cubicBezTo>
                    <a:pt x="58368" y="51"/>
                    <a:pt x="58165" y="178"/>
                    <a:pt x="58026" y="371"/>
                  </a:cubicBezTo>
                  <a:cubicBezTo>
                    <a:pt x="57906" y="537"/>
                    <a:pt x="57857" y="730"/>
                    <a:pt x="57863" y="922"/>
                  </a:cubicBezTo>
                  <a:lnTo>
                    <a:pt x="34925" y="10097"/>
                  </a:lnTo>
                  <a:cubicBezTo>
                    <a:pt x="34868" y="9931"/>
                    <a:pt x="34761" y="9780"/>
                    <a:pt x="34608" y="9669"/>
                  </a:cubicBezTo>
                  <a:cubicBezTo>
                    <a:pt x="34451" y="9557"/>
                    <a:pt x="34271" y="9503"/>
                    <a:pt x="34092" y="9503"/>
                  </a:cubicBezTo>
                  <a:cubicBezTo>
                    <a:pt x="33816" y="9503"/>
                    <a:pt x="33545" y="9631"/>
                    <a:pt x="33372" y="9872"/>
                  </a:cubicBezTo>
                  <a:cubicBezTo>
                    <a:pt x="33234" y="10064"/>
                    <a:pt x="33180" y="10299"/>
                    <a:pt x="33218" y="10533"/>
                  </a:cubicBezTo>
                  <a:cubicBezTo>
                    <a:pt x="33257" y="10766"/>
                    <a:pt x="33384" y="10969"/>
                    <a:pt x="33577" y="11108"/>
                  </a:cubicBezTo>
                  <a:cubicBezTo>
                    <a:pt x="33733" y="11221"/>
                    <a:pt x="33912" y="11274"/>
                    <a:pt x="34091" y="11274"/>
                  </a:cubicBezTo>
                  <a:cubicBezTo>
                    <a:pt x="34316" y="11274"/>
                    <a:pt x="34535" y="11185"/>
                    <a:pt x="34704" y="11023"/>
                  </a:cubicBezTo>
                  <a:lnTo>
                    <a:pt x="59844" y="45919"/>
                  </a:lnTo>
                  <a:lnTo>
                    <a:pt x="59844" y="45919"/>
                  </a:lnTo>
                  <a:lnTo>
                    <a:pt x="29110" y="21654"/>
                  </a:lnTo>
                  <a:cubicBezTo>
                    <a:pt x="29111" y="21652"/>
                    <a:pt x="29113" y="21651"/>
                    <a:pt x="29117" y="21648"/>
                  </a:cubicBezTo>
                  <a:cubicBezTo>
                    <a:pt x="29401" y="21251"/>
                    <a:pt x="29309" y="20697"/>
                    <a:pt x="28913" y="20413"/>
                  </a:cubicBezTo>
                  <a:cubicBezTo>
                    <a:pt x="28757" y="20301"/>
                    <a:pt x="28577" y="20247"/>
                    <a:pt x="28399" y="20247"/>
                  </a:cubicBezTo>
                  <a:cubicBezTo>
                    <a:pt x="28122" y="20247"/>
                    <a:pt x="27850" y="20375"/>
                    <a:pt x="27678" y="20616"/>
                  </a:cubicBezTo>
                  <a:cubicBezTo>
                    <a:pt x="27393" y="21013"/>
                    <a:pt x="27485" y="21567"/>
                    <a:pt x="27881" y="21851"/>
                  </a:cubicBezTo>
                  <a:cubicBezTo>
                    <a:pt x="28037" y="21963"/>
                    <a:pt x="28217" y="22017"/>
                    <a:pt x="28396" y="22017"/>
                  </a:cubicBezTo>
                  <a:cubicBezTo>
                    <a:pt x="28561" y="22017"/>
                    <a:pt x="28722" y="21967"/>
                    <a:pt x="28864" y="21877"/>
                  </a:cubicBezTo>
                  <a:lnTo>
                    <a:pt x="57922" y="58717"/>
                  </a:lnTo>
                  <a:cubicBezTo>
                    <a:pt x="57920" y="58718"/>
                    <a:pt x="57919" y="58719"/>
                    <a:pt x="57916" y="58723"/>
                  </a:cubicBezTo>
                  <a:lnTo>
                    <a:pt x="16459" y="26054"/>
                  </a:lnTo>
                  <a:cubicBezTo>
                    <a:pt x="16652" y="25671"/>
                    <a:pt x="16546" y="25194"/>
                    <a:pt x="16188" y="24937"/>
                  </a:cubicBezTo>
                  <a:cubicBezTo>
                    <a:pt x="16032" y="24825"/>
                    <a:pt x="15851" y="24771"/>
                    <a:pt x="15672" y="24771"/>
                  </a:cubicBezTo>
                  <a:cubicBezTo>
                    <a:pt x="15397" y="24771"/>
                    <a:pt x="15125" y="24899"/>
                    <a:pt x="14952" y="25140"/>
                  </a:cubicBezTo>
                  <a:cubicBezTo>
                    <a:pt x="14668" y="25537"/>
                    <a:pt x="14760" y="26091"/>
                    <a:pt x="15155" y="26375"/>
                  </a:cubicBezTo>
                  <a:cubicBezTo>
                    <a:pt x="15308" y="26486"/>
                    <a:pt x="15486" y="26541"/>
                    <a:pt x="15671" y="26541"/>
                  </a:cubicBezTo>
                  <a:cubicBezTo>
                    <a:pt x="15719" y="26541"/>
                    <a:pt x="15768" y="26537"/>
                    <a:pt x="15816" y="26529"/>
                  </a:cubicBezTo>
                  <a:cubicBezTo>
                    <a:pt x="15834" y="26526"/>
                    <a:pt x="15850" y="26520"/>
                    <a:pt x="15866" y="26516"/>
                  </a:cubicBezTo>
                  <a:lnTo>
                    <a:pt x="31824" y="60903"/>
                  </a:lnTo>
                  <a:cubicBezTo>
                    <a:pt x="31748" y="60958"/>
                    <a:pt x="31675" y="61023"/>
                    <a:pt x="31618" y="61103"/>
                  </a:cubicBezTo>
                  <a:cubicBezTo>
                    <a:pt x="31568" y="61173"/>
                    <a:pt x="31534" y="61248"/>
                    <a:pt x="31507" y="61324"/>
                  </a:cubicBezTo>
                  <a:lnTo>
                    <a:pt x="6390" y="54326"/>
                  </a:lnTo>
                  <a:cubicBezTo>
                    <a:pt x="6367" y="54081"/>
                    <a:pt x="6245" y="53846"/>
                    <a:pt x="6030" y="53692"/>
                  </a:cubicBezTo>
                  <a:cubicBezTo>
                    <a:pt x="5874" y="53581"/>
                    <a:pt x="5694" y="53527"/>
                    <a:pt x="5515" y="53527"/>
                  </a:cubicBezTo>
                  <a:cubicBezTo>
                    <a:pt x="5239" y="53527"/>
                    <a:pt x="4967" y="53655"/>
                    <a:pt x="4794" y="53896"/>
                  </a:cubicBezTo>
                  <a:cubicBezTo>
                    <a:pt x="4510" y="54293"/>
                    <a:pt x="4602" y="54846"/>
                    <a:pt x="4998" y="55131"/>
                  </a:cubicBezTo>
                  <a:cubicBezTo>
                    <a:pt x="5154" y="55243"/>
                    <a:pt x="5334" y="55297"/>
                    <a:pt x="5512" y="55297"/>
                  </a:cubicBezTo>
                  <a:cubicBezTo>
                    <a:pt x="5630" y="55297"/>
                    <a:pt x="5746" y="55269"/>
                    <a:pt x="5854" y="55223"/>
                  </a:cubicBezTo>
                  <a:lnTo>
                    <a:pt x="14454" y="78011"/>
                  </a:lnTo>
                  <a:cubicBezTo>
                    <a:pt x="14348" y="78072"/>
                    <a:pt x="14255" y="78154"/>
                    <a:pt x="14180" y="78258"/>
                  </a:cubicBezTo>
                  <a:cubicBezTo>
                    <a:pt x="14159" y="78289"/>
                    <a:pt x="14143" y="78321"/>
                    <a:pt x="14124" y="78354"/>
                  </a:cubicBezTo>
                  <a:lnTo>
                    <a:pt x="1732" y="71295"/>
                  </a:lnTo>
                  <a:cubicBezTo>
                    <a:pt x="1882" y="70925"/>
                    <a:pt x="1769" y="70488"/>
                    <a:pt x="1431" y="70244"/>
                  </a:cubicBezTo>
                  <a:cubicBezTo>
                    <a:pt x="1279" y="70136"/>
                    <a:pt x="1101" y="70079"/>
                    <a:pt x="918" y="70079"/>
                  </a:cubicBezTo>
                  <a:cubicBezTo>
                    <a:pt x="869" y="70079"/>
                    <a:pt x="819" y="70083"/>
                    <a:pt x="770" y="70091"/>
                  </a:cubicBezTo>
                  <a:cubicBezTo>
                    <a:pt x="535" y="70130"/>
                    <a:pt x="333" y="70257"/>
                    <a:pt x="193" y="70449"/>
                  </a:cubicBezTo>
                  <a:cubicBezTo>
                    <a:pt x="56" y="70642"/>
                    <a:pt x="1" y="70875"/>
                    <a:pt x="40" y="71109"/>
                  </a:cubicBezTo>
                  <a:cubicBezTo>
                    <a:pt x="79" y="71343"/>
                    <a:pt x="206" y="71547"/>
                    <a:pt x="399" y="71685"/>
                  </a:cubicBezTo>
                  <a:cubicBezTo>
                    <a:pt x="555" y="71797"/>
                    <a:pt x="734" y="71851"/>
                    <a:pt x="913" y="71851"/>
                  </a:cubicBezTo>
                  <a:cubicBezTo>
                    <a:pt x="1096" y="71851"/>
                    <a:pt x="1276" y="71789"/>
                    <a:pt x="1426" y="71680"/>
                  </a:cubicBezTo>
                  <a:lnTo>
                    <a:pt x="30491" y="107933"/>
                  </a:lnTo>
                  <a:cubicBezTo>
                    <a:pt x="30474" y="107952"/>
                    <a:pt x="30454" y="107971"/>
                    <a:pt x="30437" y="107994"/>
                  </a:cubicBezTo>
                  <a:cubicBezTo>
                    <a:pt x="30426" y="108010"/>
                    <a:pt x="30418" y="108029"/>
                    <a:pt x="30408" y="108045"/>
                  </a:cubicBezTo>
                  <a:lnTo>
                    <a:pt x="5131" y="93125"/>
                  </a:lnTo>
                  <a:cubicBezTo>
                    <a:pt x="5273" y="92758"/>
                    <a:pt x="5159" y="92325"/>
                    <a:pt x="4826" y="92087"/>
                  </a:cubicBezTo>
                  <a:cubicBezTo>
                    <a:pt x="4669" y="91975"/>
                    <a:pt x="4489" y="91921"/>
                    <a:pt x="4311" y="91921"/>
                  </a:cubicBezTo>
                  <a:cubicBezTo>
                    <a:pt x="4035" y="91921"/>
                    <a:pt x="3763" y="92050"/>
                    <a:pt x="3589" y="92291"/>
                  </a:cubicBezTo>
                  <a:cubicBezTo>
                    <a:pt x="3305" y="92688"/>
                    <a:pt x="3397" y="93241"/>
                    <a:pt x="3792" y="93527"/>
                  </a:cubicBezTo>
                  <a:cubicBezTo>
                    <a:pt x="3950" y="93639"/>
                    <a:pt x="4128" y="93692"/>
                    <a:pt x="4308" y="93692"/>
                  </a:cubicBezTo>
                  <a:cubicBezTo>
                    <a:pt x="4578" y="93692"/>
                    <a:pt x="4846" y="93566"/>
                    <a:pt x="5020" y="93332"/>
                  </a:cubicBezTo>
                  <a:lnTo>
                    <a:pt x="30310" y="108260"/>
                  </a:lnTo>
                  <a:cubicBezTo>
                    <a:pt x="30273" y="108387"/>
                    <a:pt x="30261" y="108519"/>
                    <a:pt x="30283" y="108652"/>
                  </a:cubicBezTo>
                  <a:cubicBezTo>
                    <a:pt x="30322" y="108886"/>
                    <a:pt x="30449" y="109090"/>
                    <a:pt x="30642" y="109228"/>
                  </a:cubicBezTo>
                  <a:cubicBezTo>
                    <a:pt x="30795" y="109337"/>
                    <a:pt x="30972" y="109394"/>
                    <a:pt x="31155" y="109394"/>
                  </a:cubicBezTo>
                  <a:cubicBezTo>
                    <a:pt x="31203" y="109394"/>
                    <a:pt x="31252" y="109389"/>
                    <a:pt x="31301" y="109382"/>
                  </a:cubicBezTo>
                  <a:cubicBezTo>
                    <a:pt x="31386" y="109367"/>
                    <a:pt x="31466" y="109337"/>
                    <a:pt x="31543" y="109302"/>
                  </a:cubicBezTo>
                  <a:lnTo>
                    <a:pt x="38242" y="118625"/>
                  </a:lnTo>
                  <a:lnTo>
                    <a:pt x="38274" y="118671"/>
                  </a:lnTo>
                  <a:lnTo>
                    <a:pt x="55072" y="119689"/>
                  </a:lnTo>
                  <a:cubicBezTo>
                    <a:pt x="55111" y="119923"/>
                    <a:pt x="55238" y="120126"/>
                    <a:pt x="55429" y="120263"/>
                  </a:cubicBezTo>
                  <a:cubicBezTo>
                    <a:pt x="55585" y="120375"/>
                    <a:pt x="55765" y="120428"/>
                    <a:pt x="55944" y="120428"/>
                  </a:cubicBezTo>
                  <a:cubicBezTo>
                    <a:pt x="56219" y="120428"/>
                    <a:pt x="56492" y="120300"/>
                    <a:pt x="56664" y="120059"/>
                  </a:cubicBezTo>
                  <a:cubicBezTo>
                    <a:pt x="56949" y="119663"/>
                    <a:pt x="56857" y="119109"/>
                    <a:pt x="56461" y="118824"/>
                  </a:cubicBezTo>
                  <a:cubicBezTo>
                    <a:pt x="56309" y="118716"/>
                    <a:pt x="56131" y="118659"/>
                    <a:pt x="55949" y="118659"/>
                  </a:cubicBezTo>
                  <a:cubicBezTo>
                    <a:pt x="55900" y="118659"/>
                    <a:pt x="55850" y="118663"/>
                    <a:pt x="55801" y="118671"/>
                  </a:cubicBezTo>
                  <a:cubicBezTo>
                    <a:pt x="55750" y="118679"/>
                    <a:pt x="55702" y="118694"/>
                    <a:pt x="55655" y="118710"/>
                  </a:cubicBezTo>
                  <a:lnTo>
                    <a:pt x="43893" y="102095"/>
                  </a:lnTo>
                  <a:cubicBezTo>
                    <a:pt x="43920" y="102077"/>
                    <a:pt x="43946" y="102056"/>
                    <a:pt x="43971" y="102035"/>
                  </a:cubicBezTo>
                  <a:lnTo>
                    <a:pt x="78639" y="127440"/>
                  </a:lnTo>
                  <a:cubicBezTo>
                    <a:pt x="78569" y="127597"/>
                    <a:pt x="78545" y="127770"/>
                    <a:pt x="78575" y="127942"/>
                  </a:cubicBezTo>
                  <a:cubicBezTo>
                    <a:pt x="78613" y="128175"/>
                    <a:pt x="78740" y="128380"/>
                    <a:pt x="78933" y="128518"/>
                  </a:cubicBezTo>
                  <a:cubicBezTo>
                    <a:pt x="79089" y="128630"/>
                    <a:pt x="79269" y="128683"/>
                    <a:pt x="79447" y="128683"/>
                  </a:cubicBezTo>
                  <a:cubicBezTo>
                    <a:pt x="79723" y="128683"/>
                    <a:pt x="79996" y="128555"/>
                    <a:pt x="80168" y="128314"/>
                  </a:cubicBezTo>
                  <a:cubicBezTo>
                    <a:pt x="80402" y="127987"/>
                    <a:pt x="80378" y="127555"/>
                    <a:pt x="80140" y="127252"/>
                  </a:cubicBezTo>
                  <a:lnTo>
                    <a:pt x="95125" y="110526"/>
                  </a:lnTo>
                  <a:cubicBezTo>
                    <a:pt x="95273" y="110624"/>
                    <a:pt x="95441" y="110672"/>
                    <a:pt x="95607" y="110672"/>
                  </a:cubicBezTo>
                  <a:cubicBezTo>
                    <a:pt x="95788" y="110672"/>
                    <a:pt x="95963" y="110612"/>
                    <a:pt x="96112" y="110507"/>
                  </a:cubicBezTo>
                  <a:lnTo>
                    <a:pt x="102491" y="121570"/>
                  </a:lnTo>
                  <a:cubicBezTo>
                    <a:pt x="102377" y="121631"/>
                    <a:pt x="102271" y="121716"/>
                    <a:pt x="102190" y="121830"/>
                  </a:cubicBezTo>
                  <a:cubicBezTo>
                    <a:pt x="101904" y="122228"/>
                    <a:pt x="101997" y="122780"/>
                    <a:pt x="102393" y="123065"/>
                  </a:cubicBezTo>
                  <a:cubicBezTo>
                    <a:pt x="102545" y="123175"/>
                    <a:pt x="102723" y="123231"/>
                    <a:pt x="102906" y="123231"/>
                  </a:cubicBezTo>
                  <a:cubicBezTo>
                    <a:pt x="102954" y="123231"/>
                    <a:pt x="103004" y="123228"/>
                    <a:pt x="103052" y="123219"/>
                  </a:cubicBezTo>
                  <a:cubicBezTo>
                    <a:pt x="103284" y="123181"/>
                    <a:pt x="103489" y="123053"/>
                    <a:pt x="103626" y="122861"/>
                  </a:cubicBezTo>
                  <a:cubicBezTo>
                    <a:pt x="103912" y="122464"/>
                    <a:pt x="103819" y="121910"/>
                    <a:pt x="103423" y="121625"/>
                  </a:cubicBezTo>
                  <a:cubicBezTo>
                    <a:pt x="103268" y="121514"/>
                    <a:pt x="103091" y="121463"/>
                    <a:pt x="102915" y="121463"/>
                  </a:cubicBezTo>
                  <a:cubicBezTo>
                    <a:pt x="102846" y="121463"/>
                    <a:pt x="102778" y="121470"/>
                    <a:pt x="102712" y="121485"/>
                  </a:cubicBezTo>
                  <a:lnTo>
                    <a:pt x="96287" y="110342"/>
                  </a:lnTo>
                  <a:cubicBezTo>
                    <a:pt x="96298" y="110329"/>
                    <a:pt x="96313" y="110318"/>
                    <a:pt x="96325" y="110302"/>
                  </a:cubicBezTo>
                  <a:cubicBezTo>
                    <a:pt x="96610" y="109904"/>
                    <a:pt x="96518" y="109351"/>
                    <a:pt x="96121" y="109066"/>
                  </a:cubicBezTo>
                  <a:cubicBezTo>
                    <a:pt x="95993" y="108973"/>
                    <a:pt x="95844" y="108923"/>
                    <a:pt x="95692" y="108908"/>
                  </a:cubicBezTo>
                  <a:lnTo>
                    <a:pt x="88325" y="78424"/>
                  </a:lnTo>
                  <a:cubicBezTo>
                    <a:pt x="88400" y="78392"/>
                    <a:pt x="88472" y="78351"/>
                    <a:pt x="88538" y="78298"/>
                  </a:cubicBezTo>
                  <a:lnTo>
                    <a:pt x="112640" y="101661"/>
                  </a:lnTo>
                  <a:cubicBezTo>
                    <a:pt x="112415" y="102050"/>
                    <a:pt x="112513" y="102555"/>
                    <a:pt x="112886" y="102822"/>
                  </a:cubicBezTo>
                  <a:cubicBezTo>
                    <a:pt x="113043" y="102935"/>
                    <a:pt x="113222" y="102988"/>
                    <a:pt x="113401" y="102988"/>
                  </a:cubicBezTo>
                  <a:cubicBezTo>
                    <a:pt x="113421" y="102988"/>
                    <a:pt x="113442" y="102983"/>
                    <a:pt x="113461" y="102982"/>
                  </a:cubicBezTo>
                  <a:lnTo>
                    <a:pt x="118567" y="120230"/>
                  </a:lnTo>
                  <a:cubicBezTo>
                    <a:pt x="118456" y="120292"/>
                    <a:pt x="118356" y="120375"/>
                    <a:pt x="118277" y="120485"/>
                  </a:cubicBezTo>
                  <a:cubicBezTo>
                    <a:pt x="117993" y="120882"/>
                    <a:pt x="118085" y="121436"/>
                    <a:pt x="118480" y="121721"/>
                  </a:cubicBezTo>
                  <a:cubicBezTo>
                    <a:pt x="118632" y="121830"/>
                    <a:pt x="118811" y="121886"/>
                    <a:pt x="118994" y="121886"/>
                  </a:cubicBezTo>
                  <a:cubicBezTo>
                    <a:pt x="119042" y="121886"/>
                    <a:pt x="119091" y="121882"/>
                    <a:pt x="119139" y="121875"/>
                  </a:cubicBezTo>
                  <a:cubicBezTo>
                    <a:pt x="119372" y="121835"/>
                    <a:pt x="119577" y="121709"/>
                    <a:pt x="119715" y="121516"/>
                  </a:cubicBezTo>
                  <a:cubicBezTo>
                    <a:pt x="119999" y="121118"/>
                    <a:pt x="119907" y="120565"/>
                    <a:pt x="119511" y="120281"/>
                  </a:cubicBezTo>
                  <a:cubicBezTo>
                    <a:pt x="119357" y="120170"/>
                    <a:pt x="119179" y="120118"/>
                    <a:pt x="119002" y="120118"/>
                  </a:cubicBezTo>
                  <a:cubicBezTo>
                    <a:pt x="118929" y="120118"/>
                    <a:pt x="118856" y="120127"/>
                    <a:pt x="118785" y="120144"/>
                  </a:cubicBezTo>
                  <a:lnTo>
                    <a:pt x="113690" y="102933"/>
                  </a:lnTo>
                  <a:cubicBezTo>
                    <a:pt x="113856" y="102876"/>
                    <a:pt x="114009" y="102773"/>
                    <a:pt x="114121" y="102619"/>
                  </a:cubicBezTo>
                  <a:cubicBezTo>
                    <a:pt x="114405" y="102222"/>
                    <a:pt x="114313" y="101668"/>
                    <a:pt x="113917" y="101384"/>
                  </a:cubicBezTo>
                  <a:cubicBezTo>
                    <a:pt x="113762" y="101272"/>
                    <a:pt x="113582" y="101219"/>
                    <a:pt x="113404" y="101219"/>
                  </a:cubicBezTo>
                  <a:cubicBezTo>
                    <a:pt x="113177" y="101219"/>
                    <a:pt x="112951" y="101307"/>
                    <a:pt x="112782" y="101473"/>
                  </a:cubicBezTo>
                  <a:lnTo>
                    <a:pt x="88698" y="78130"/>
                  </a:lnTo>
                  <a:cubicBezTo>
                    <a:pt x="88756" y="78050"/>
                    <a:pt x="88793" y="77963"/>
                    <a:pt x="88820" y="77873"/>
                  </a:cubicBezTo>
                  <a:lnTo>
                    <a:pt x="104040" y="80436"/>
                  </a:lnTo>
                  <a:cubicBezTo>
                    <a:pt x="104042" y="80710"/>
                    <a:pt x="104168" y="80979"/>
                    <a:pt x="104406" y="81151"/>
                  </a:cubicBezTo>
                  <a:cubicBezTo>
                    <a:pt x="104559" y="81260"/>
                    <a:pt x="104736" y="81316"/>
                    <a:pt x="104920" y="81316"/>
                  </a:cubicBezTo>
                  <a:cubicBezTo>
                    <a:pt x="104968" y="81316"/>
                    <a:pt x="105019" y="81312"/>
                    <a:pt x="105067" y="81303"/>
                  </a:cubicBezTo>
                  <a:cubicBezTo>
                    <a:pt x="105299" y="81265"/>
                    <a:pt x="105503" y="81138"/>
                    <a:pt x="105641" y="80945"/>
                  </a:cubicBezTo>
                  <a:cubicBezTo>
                    <a:pt x="105673" y="80901"/>
                    <a:pt x="105700" y="80853"/>
                    <a:pt x="105722" y="80805"/>
                  </a:cubicBezTo>
                  <a:lnTo>
                    <a:pt x="125340" y="86830"/>
                  </a:lnTo>
                  <a:cubicBezTo>
                    <a:pt x="125298" y="87143"/>
                    <a:pt x="125422" y="87472"/>
                    <a:pt x="125697" y="87670"/>
                  </a:cubicBezTo>
                  <a:cubicBezTo>
                    <a:pt x="125850" y="87779"/>
                    <a:pt x="126027" y="87835"/>
                    <a:pt x="126212" y="87835"/>
                  </a:cubicBezTo>
                  <a:cubicBezTo>
                    <a:pt x="126260" y="87835"/>
                    <a:pt x="126310" y="87831"/>
                    <a:pt x="126358" y="87823"/>
                  </a:cubicBezTo>
                  <a:cubicBezTo>
                    <a:pt x="126590" y="87784"/>
                    <a:pt x="126795" y="87657"/>
                    <a:pt x="126932" y="87464"/>
                  </a:cubicBezTo>
                  <a:cubicBezTo>
                    <a:pt x="127070" y="87272"/>
                    <a:pt x="127125" y="87039"/>
                    <a:pt x="127086" y="86804"/>
                  </a:cubicBezTo>
                  <a:cubicBezTo>
                    <a:pt x="127048" y="86571"/>
                    <a:pt x="126920" y="86367"/>
                    <a:pt x="126728" y="86229"/>
                  </a:cubicBezTo>
                  <a:cubicBezTo>
                    <a:pt x="126572" y="86117"/>
                    <a:pt x="126392" y="86063"/>
                    <a:pt x="126213" y="86063"/>
                  </a:cubicBezTo>
                  <a:cubicBezTo>
                    <a:pt x="125937" y="86063"/>
                    <a:pt x="125665" y="86191"/>
                    <a:pt x="125492" y="86432"/>
                  </a:cubicBezTo>
                  <a:cubicBezTo>
                    <a:pt x="125454" y="86486"/>
                    <a:pt x="125423" y="86543"/>
                    <a:pt x="125399" y="86602"/>
                  </a:cubicBezTo>
                  <a:lnTo>
                    <a:pt x="105791" y="80580"/>
                  </a:lnTo>
                  <a:cubicBezTo>
                    <a:pt x="105808" y="80484"/>
                    <a:pt x="105812" y="80386"/>
                    <a:pt x="105795" y="80285"/>
                  </a:cubicBezTo>
                  <a:cubicBezTo>
                    <a:pt x="105757" y="80052"/>
                    <a:pt x="105629" y="79848"/>
                    <a:pt x="105437" y="79710"/>
                  </a:cubicBezTo>
                  <a:cubicBezTo>
                    <a:pt x="105283" y="79599"/>
                    <a:pt x="105105" y="79547"/>
                    <a:pt x="104928" y="79547"/>
                  </a:cubicBezTo>
                  <a:cubicBezTo>
                    <a:pt x="104839" y="79547"/>
                    <a:pt x="104751" y="79560"/>
                    <a:pt x="104666" y="79586"/>
                  </a:cubicBezTo>
                  <a:lnTo>
                    <a:pt x="91291" y="59370"/>
                  </a:lnTo>
                  <a:cubicBezTo>
                    <a:pt x="91351" y="59320"/>
                    <a:pt x="91408" y="59265"/>
                    <a:pt x="91454" y="59199"/>
                  </a:cubicBezTo>
                  <a:cubicBezTo>
                    <a:pt x="91612" y="58980"/>
                    <a:pt x="91650" y="58716"/>
                    <a:pt x="91591" y="58473"/>
                  </a:cubicBezTo>
                  <a:lnTo>
                    <a:pt x="121723" y="42022"/>
                  </a:lnTo>
                  <a:cubicBezTo>
                    <a:pt x="121773" y="42082"/>
                    <a:pt x="121827" y="42140"/>
                    <a:pt x="121893" y="42188"/>
                  </a:cubicBezTo>
                  <a:cubicBezTo>
                    <a:pt x="122049" y="42300"/>
                    <a:pt x="122229" y="42354"/>
                    <a:pt x="122408" y="42354"/>
                  </a:cubicBezTo>
                  <a:cubicBezTo>
                    <a:pt x="122508" y="42354"/>
                    <a:pt x="122608" y="42331"/>
                    <a:pt x="122702" y="42298"/>
                  </a:cubicBezTo>
                  <a:lnTo>
                    <a:pt x="143453" y="68738"/>
                  </a:lnTo>
                  <a:cubicBezTo>
                    <a:pt x="143438" y="68755"/>
                    <a:pt x="143422" y="68770"/>
                    <a:pt x="143408" y="68787"/>
                  </a:cubicBezTo>
                  <a:cubicBezTo>
                    <a:pt x="143123" y="69184"/>
                    <a:pt x="143215" y="69738"/>
                    <a:pt x="143613" y="70023"/>
                  </a:cubicBezTo>
                  <a:cubicBezTo>
                    <a:pt x="143769" y="70135"/>
                    <a:pt x="143948" y="70188"/>
                    <a:pt x="144127" y="70188"/>
                  </a:cubicBezTo>
                  <a:cubicBezTo>
                    <a:pt x="144155" y="70188"/>
                    <a:pt x="144182" y="70181"/>
                    <a:pt x="144210" y="70179"/>
                  </a:cubicBezTo>
                  <a:lnTo>
                    <a:pt x="150276" y="95191"/>
                  </a:lnTo>
                  <a:cubicBezTo>
                    <a:pt x="150132" y="95254"/>
                    <a:pt x="150005" y="95352"/>
                    <a:pt x="149911" y="95484"/>
                  </a:cubicBezTo>
                  <a:cubicBezTo>
                    <a:pt x="149774" y="95676"/>
                    <a:pt x="149718" y="95910"/>
                    <a:pt x="149758" y="96144"/>
                  </a:cubicBezTo>
                  <a:cubicBezTo>
                    <a:pt x="149796" y="96377"/>
                    <a:pt x="149923" y="96581"/>
                    <a:pt x="150116" y="96719"/>
                  </a:cubicBezTo>
                  <a:cubicBezTo>
                    <a:pt x="150272" y="96832"/>
                    <a:pt x="150451" y="96885"/>
                    <a:pt x="150630" y="96885"/>
                  </a:cubicBezTo>
                  <a:cubicBezTo>
                    <a:pt x="150905" y="96885"/>
                    <a:pt x="151178" y="96757"/>
                    <a:pt x="151351" y="96516"/>
                  </a:cubicBezTo>
                  <a:cubicBezTo>
                    <a:pt x="151633" y="96119"/>
                    <a:pt x="151542" y="95564"/>
                    <a:pt x="151145" y="95281"/>
                  </a:cubicBezTo>
                  <a:cubicBezTo>
                    <a:pt x="150994" y="95171"/>
                    <a:pt x="150817" y="95116"/>
                    <a:pt x="150635" y="95116"/>
                  </a:cubicBezTo>
                  <a:cubicBezTo>
                    <a:pt x="150591" y="95116"/>
                    <a:pt x="150546" y="95119"/>
                    <a:pt x="150501" y="95126"/>
                  </a:cubicBezTo>
                  <a:lnTo>
                    <a:pt x="144439" y="70126"/>
                  </a:lnTo>
                  <a:cubicBezTo>
                    <a:pt x="144598" y="70068"/>
                    <a:pt x="144742" y="69967"/>
                    <a:pt x="144848" y="69819"/>
                  </a:cubicBezTo>
                  <a:cubicBezTo>
                    <a:pt x="145133" y="69422"/>
                    <a:pt x="145041" y="68869"/>
                    <a:pt x="144643" y="68584"/>
                  </a:cubicBezTo>
                  <a:cubicBezTo>
                    <a:pt x="144489" y="68473"/>
                    <a:pt x="144310" y="68419"/>
                    <a:pt x="144133" y="68419"/>
                  </a:cubicBezTo>
                  <a:cubicBezTo>
                    <a:pt x="143954" y="68419"/>
                    <a:pt x="143776" y="68474"/>
                    <a:pt x="143625" y="68579"/>
                  </a:cubicBezTo>
                  <a:lnTo>
                    <a:pt x="122923" y="42187"/>
                  </a:lnTo>
                  <a:cubicBezTo>
                    <a:pt x="123003" y="42130"/>
                    <a:pt x="123078" y="42066"/>
                    <a:pt x="123137" y="41982"/>
                  </a:cubicBezTo>
                  <a:cubicBezTo>
                    <a:pt x="123422" y="41585"/>
                    <a:pt x="123330" y="41031"/>
                    <a:pt x="122934" y="40747"/>
                  </a:cubicBezTo>
                  <a:cubicBezTo>
                    <a:pt x="122782" y="40638"/>
                    <a:pt x="122603" y="40581"/>
                    <a:pt x="122419" y="40581"/>
                  </a:cubicBezTo>
                  <a:cubicBezTo>
                    <a:pt x="122371" y="40581"/>
                    <a:pt x="122322" y="40585"/>
                    <a:pt x="122273" y="40593"/>
                  </a:cubicBezTo>
                  <a:cubicBezTo>
                    <a:pt x="122040" y="40632"/>
                    <a:pt x="121837" y="40759"/>
                    <a:pt x="121699" y="40952"/>
                  </a:cubicBezTo>
                  <a:cubicBezTo>
                    <a:pt x="121684" y="40972"/>
                    <a:pt x="121674" y="40993"/>
                    <a:pt x="121662" y="41015"/>
                  </a:cubicBezTo>
                  <a:lnTo>
                    <a:pt x="88927" y="19118"/>
                  </a:lnTo>
                  <a:cubicBezTo>
                    <a:pt x="89200" y="18723"/>
                    <a:pt x="89106" y="18178"/>
                    <a:pt x="88714" y="17898"/>
                  </a:cubicBezTo>
                  <a:cubicBezTo>
                    <a:pt x="88558" y="17786"/>
                    <a:pt x="88378" y="17733"/>
                    <a:pt x="88200" y="17733"/>
                  </a:cubicBezTo>
                  <a:cubicBezTo>
                    <a:pt x="87924" y="17733"/>
                    <a:pt x="87652" y="17861"/>
                    <a:pt x="87479" y="18101"/>
                  </a:cubicBezTo>
                  <a:cubicBezTo>
                    <a:pt x="87463" y="18124"/>
                    <a:pt x="87452" y="18149"/>
                    <a:pt x="87437" y="18172"/>
                  </a:cubicBezTo>
                  <a:lnTo>
                    <a:pt x="59626" y="948"/>
                  </a:lnTo>
                  <a:cubicBezTo>
                    <a:pt x="59646" y="651"/>
                    <a:pt x="59520" y="351"/>
                    <a:pt x="59262" y="166"/>
                  </a:cubicBezTo>
                  <a:cubicBezTo>
                    <a:pt x="59111" y="58"/>
                    <a:pt x="58932" y="0"/>
                    <a:pt x="587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4"/>
            <p:cNvSpPr/>
            <p:nvPr/>
          </p:nvSpPr>
          <p:spPr>
            <a:xfrm>
              <a:off x="1522650" y="3538750"/>
              <a:ext cx="2417375" cy="1058350"/>
            </a:xfrm>
            <a:custGeom>
              <a:avLst/>
              <a:gdLst/>
              <a:ahLst/>
              <a:cxnLst/>
              <a:rect l="l" t="t" r="r" b="b"/>
              <a:pathLst>
                <a:path w="96695" h="42334" extrusionOk="0">
                  <a:moveTo>
                    <a:pt x="1008" y="1"/>
                  </a:moveTo>
                  <a:cubicBezTo>
                    <a:pt x="960" y="1"/>
                    <a:pt x="911" y="5"/>
                    <a:pt x="862" y="13"/>
                  </a:cubicBezTo>
                  <a:cubicBezTo>
                    <a:pt x="628" y="51"/>
                    <a:pt x="424" y="179"/>
                    <a:pt x="285" y="371"/>
                  </a:cubicBezTo>
                  <a:cubicBezTo>
                    <a:pt x="1" y="768"/>
                    <a:pt x="93" y="1321"/>
                    <a:pt x="489" y="1607"/>
                  </a:cubicBezTo>
                  <a:cubicBezTo>
                    <a:pt x="641" y="1716"/>
                    <a:pt x="819" y="1772"/>
                    <a:pt x="1002" y="1772"/>
                  </a:cubicBezTo>
                  <a:cubicBezTo>
                    <a:pt x="1050" y="1772"/>
                    <a:pt x="1100" y="1768"/>
                    <a:pt x="1148" y="1760"/>
                  </a:cubicBezTo>
                  <a:cubicBezTo>
                    <a:pt x="1382" y="1721"/>
                    <a:pt x="1585" y="1594"/>
                    <a:pt x="1724" y="1401"/>
                  </a:cubicBezTo>
                  <a:cubicBezTo>
                    <a:pt x="1775" y="1331"/>
                    <a:pt x="1812" y="1251"/>
                    <a:pt x="1839" y="1170"/>
                  </a:cubicBezTo>
                  <a:lnTo>
                    <a:pt x="49478" y="20273"/>
                  </a:lnTo>
                  <a:cubicBezTo>
                    <a:pt x="49259" y="20661"/>
                    <a:pt x="49358" y="21161"/>
                    <a:pt x="49729" y="21426"/>
                  </a:cubicBezTo>
                  <a:cubicBezTo>
                    <a:pt x="49886" y="21538"/>
                    <a:pt x="50065" y="21592"/>
                    <a:pt x="50244" y="21592"/>
                  </a:cubicBezTo>
                  <a:cubicBezTo>
                    <a:pt x="50520" y="21592"/>
                    <a:pt x="50792" y="21463"/>
                    <a:pt x="50965" y="21223"/>
                  </a:cubicBezTo>
                  <a:cubicBezTo>
                    <a:pt x="50983" y="21196"/>
                    <a:pt x="50997" y="21168"/>
                    <a:pt x="51011" y="21141"/>
                  </a:cubicBezTo>
                  <a:lnTo>
                    <a:pt x="70453" y="38632"/>
                  </a:lnTo>
                  <a:cubicBezTo>
                    <a:pt x="70320" y="38824"/>
                    <a:pt x="70266" y="39053"/>
                    <a:pt x="70304" y="39285"/>
                  </a:cubicBezTo>
                  <a:cubicBezTo>
                    <a:pt x="70342" y="39518"/>
                    <a:pt x="70469" y="39722"/>
                    <a:pt x="70662" y="39860"/>
                  </a:cubicBezTo>
                  <a:cubicBezTo>
                    <a:pt x="70818" y="39972"/>
                    <a:pt x="70998" y="40026"/>
                    <a:pt x="71176" y="40026"/>
                  </a:cubicBezTo>
                  <a:cubicBezTo>
                    <a:pt x="71452" y="40026"/>
                    <a:pt x="71725" y="39897"/>
                    <a:pt x="71897" y="39657"/>
                  </a:cubicBezTo>
                  <a:cubicBezTo>
                    <a:pt x="71957" y="39572"/>
                    <a:pt x="71998" y="39480"/>
                    <a:pt x="72025" y="39385"/>
                  </a:cubicBezTo>
                  <a:lnTo>
                    <a:pt x="94903" y="41502"/>
                  </a:lnTo>
                  <a:cubicBezTo>
                    <a:pt x="94919" y="41758"/>
                    <a:pt x="95040" y="42007"/>
                    <a:pt x="95266" y="42168"/>
                  </a:cubicBezTo>
                  <a:cubicBezTo>
                    <a:pt x="95423" y="42280"/>
                    <a:pt x="95601" y="42334"/>
                    <a:pt x="95781" y="42334"/>
                  </a:cubicBezTo>
                  <a:cubicBezTo>
                    <a:pt x="96056" y="42334"/>
                    <a:pt x="96329" y="42206"/>
                    <a:pt x="96502" y="41965"/>
                  </a:cubicBezTo>
                  <a:cubicBezTo>
                    <a:pt x="96639" y="41772"/>
                    <a:pt x="96694" y="41539"/>
                    <a:pt x="96655" y="41305"/>
                  </a:cubicBezTo>
                  <a:cubicBezTo>
                    <a:pt x="96620" y="41070"/>
                    <a:pt x="96493" y="40865"/>
                    <a:pt x="96301" y="40727"/>
                  </a:cubicBezTo>
                  <a:cubicBezTo>
                    <a:pt x="96148" y="40618"/>
                    <a:pt x="95971" y="40561"/>
                    <a:pt x="95788" y="40561"/>
                  </a:cubicBezTo>
                  <a:cubicBezTo>
                    <a:pt x="95739" y="40561"/>
                    <a:pt x="95690" y="40565"/>
                    <a:pt x="95641" y="40573"/>
                  </a:cubicBezTo>
                  <a:cubicBezTo>
                    <a:pt x="95408" y="40613"/>
                    <a:pt x="95203" y="40739"/>
                    <a:pt x="95065" y="40932"/>
                  </a:cubicBezTo>
                  <a:cubicBezTo>
                    <a:pt x="94993" y="41035"/>
                    <a:pt x="94944" y="41149"/>
                    <a:pt x="94920" y="41266"/>
                  </a:cubicBezTo>
                  <a:lnTo>
                    <a:pt x="72064" y="39153"/>
                  </a:lnTo>
                  <a:cubicBezTo>
                    <a:pt x="72068" y="38873"/>
                    <a:pt x="71940" y="38595"/>
                    <a:pt x="71697" y="38420"/>
                  </a:cubicBezTo>
                  <a:cubicBezTo>
                    <a:pt x="71545" y="38311"/>
                    <a:pt x="71367" y="38254"/>
                    <a:pt x="71183" y="38254"/>
                  </a:cubicBezTo>
                  <a:cubicBezTo>
                    <a:pt x="71134" y="38254"/>
                    <a:pt x="71085" y="38258"/>
                    <a:pt x="71036" y="38266"/>
                  </a:cubicBezTo>
                  <a:cubicBezTo>
                    <a:pt x="70879" y="38292"/>
                    <a:pt x="70737" y="38361"/>
                    <a:pt x="70617" y="38461"/>
                  </a:cubicBezTo>
                  <a:lnTo>
                    <a:pt x="51109" y="20911"/>
                  </a:lnTo>
                  <a:cubicBezTo>
                    <a:pt x="51188" y="20572"/>
                    <a:pt x="51063" y="20203"/>
                    <a:pt x="50764" y="19988"/>
                  </a:cubicBezTo>
                  <a:cubicBezTo>
                    <a:pt x="50609" y="19877"/>
                    <a:pt x="50430" y="19824"/>
                    <a:pt x="50253" y="19824"/>
                  </a:cubicBezTo>
                  <a:cubicBezTo>
                    <a:pt x="50023" y="19824"/>
                    <a:pt x="49796" y="19913"/>
                    <a:pt x="49627" y="20080"/>
                  </a:cubicBezTo>
                  <a:lnTo>
                    <a:pt x="1890" y="937"/>
                  </a:lnTo>
                  <a:cubicBezTo>
                    <a:pt x="1894" y="873"/>
                    <a:pt x="1893" y="807"/>
                    <a:pt x="1881" y="741"/>
                  </a:cubicBezTo>
                  <a:cubicBezTo>
                    <a:pt x="1842" y="507"/>
                    <a:pt x="1715" y="304"/>
                    <a:pt x="1523" y="167"/>
                  </a:cubicBezTo>
                  <a:cubicBezTo>
                    <a:pt x="1371" y="58"/>
                    <a:pt x="1192" y="1"/>
                    <a:pt x="1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ubTitle" idx="1"/>
          </p:nvPr>
        </p:nvSpPr>
        <p:spPr>
          <a:xfrm>
            <a:off x="4911639" y="2679824"/>
            <a:ext cx="2424300" cy="152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ubTitle" idx="2"/>
          </p:nvPr>
        </p:nvSpPr>
        <p:spPr>
          <a:xfrm>
            <a:off x="1808050" y="2679824"/>
            <a:ext cx="2424300" cy="152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ubTitle" idx="3"/>
          </p:nvPr>
        </p:nvSpPr>
        <p:spPr>
          <a:xfrm>
            <a:off x="1808050" y="2244217"/>
            <a:ext cx="2424300" cy="44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ubTitle" idx="4"/>
          </p:nvPr>
        </p:nvSpPr>
        <p:spPr>
          <a:xfrm>
            <a:off x="4911639" y="2244217"/>
            <a:ext cx="2424300" cy="44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grpSp>
        <p:nvGrpSpPr>
          <p:cNvPr id="31" name="Google Shape;31;p5"/>
          <p:cNvGrpSpPr/>
          <p:nvPr/>
        </p:nvGrpSpPr>
        <p:grpSpPr>
          <a:xfrm>
            <a:off x="0" y="4"/>
            <a:ext cx="9144004" cy="5143496"/>
            <a:chOff x="0" y="4"/>
            <a:chExt cx="9144004" cy="5143496"/>
          </a:xfrm>
        </p:grpSpPr>
        <p:pic>
          <p:nvPicPr>
            <p:cNvPr id="32" name="Google Shape;32;p5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5400000">
              <a:off x="-564975" y="1487975"/>
              <a:ext cx="4220500" cy="3090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" name="Google Shape;33;p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5400000">
              <a:off x="6335799" y="-429125"/>
              <a:ext cx="2379077" cy="323733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4" name="Google Shape;34;p5"/>
          <p:cNvGrpSpPr/>
          <p:nvPr/>
        </p:nvGrpSpPr>
        <p:grpSpPr>
          <a:xfrm rot="-10539848" flipH="1">
            <a:off x="6108563" y="4049075"/>
            <a:ext cx="4573901" cy="3479217"/>
            <a:chOff x="1522650" y="1117750"/>
            <a:chExt cx="4574075" cy="3479350"/>
          </a:xfrm>
        </p:grpSpPr>
        <p:sp>
          <p:nvSpPr>
            <p:cNvPr id="35" name="Google Shape;35;p5"/>
            <p:cNvSpPr/>
            <p:nvPr/>
          </p:nvSpPr>
          <p:spPr>
            <a:xfrm>
              <a:off x="2305900" y="1117750"/>
              <a:ext cx="3790825" cy="3217100"/>
            </a:xfrm>
            <a:custGeom>
              <a:avLst/>
              <a:gdLst/>
              <a:ahLst/>
              <a:cxnLst/>
              <a:rect l="l" t="t" r="r" b="b"/>
              <a:pathLst>
                <a:path w="151633" h="128684" extrusionOk="0">
                  <a:moveTo>
                    <a:pt x="59573" y="1190"/>
                  </a:moveTo>
                  <a:lnTo>
                    <a:pt x="87345" y="18391"/>
                  </a:lnTo>
                  <a:cubicBezTo>
                    <a:pt x="87254" y="18737"/>
                    <a:pt x="87376" y="19117"/>
                    <a:pt x="87682" y="19337"/>
                  </a:cubicBezTo>
                  <a:cubicBezTo>
                    <a:pt x="87712" y="19358"/>
                    <a:pt x="87742" y="19374"/>
                    <a:pt x="87773" y="19391"/>
                  </a:cubicBezTo>
                  <a:lnTo>
                    <a:pt x="73089" y="35287"/>
                  </a:lnTo>
                  <a:cubicBezTo>
                    <a:pt x="73041" y="35228"/>
                    <a:pt x="72987" y="35173"/>
                    <a:pt x="72923" y="35127"/>
                  </a:cubicBezTo>
                  <a:cubicBezTo>
                    <a:pt x="72772" y="35017"/>
                    <a:pt x="72594" y="34961"/>
                    <a:pt x="72410" y="34961"/>
                  </a:cubicBezTo>
                  <a:cubicBezTo>
                    <a:pt x="72364" y="34961"/>
                    <a:pt x="72317" y="34964"/>
                    <a:pt x="72269" y="34972"/>
                  </a:cubicBezTo>
                  <a:lnTo>
                    <a:pt x="59361" y="1513"/>
                  </a:lnTo>
                  <a:cubicBezTo>
                    <a:pt x="59397" y="1478"/>
                    <a:pt x="59435" y="1443"/>
                    <a:pt x="59466" y="1400"/>
                  </a:cubicBezTo>
                  <a:cubicBezTo>
                    <a:pt x="59513" y="1335"/>
                    <a:pt x="59546" y="1262"/>
                    <a:pt x="59573" y="1190"/>
                  </a:cubicBezTo>
                  <a:close/>
                  <a:moveTo>
                    <a:pt x="57905" y="1155"/>
                  </a:moveTo>
                  <a:cubicBezTo>
                    <a:pt x="57962" y="1330"/>
                    <a:pt x="58069" y="1490"/>
                    <a:pt x="58229" y="1604"/>
                  </a:cubicBezTo>
                  <a:cubicBezTo>
                    <a:pt x="58385" y="1716"/>
                    <a:pt x="58564" y="1770"/>
                    <a:pt x="58744" y="1770"/>
                  </a:cubicBezTo>
                  <a:cubicBezTo>
                    <a:pt x="58890" y="1770"/>
                    <a:pt x="59035" y="1731"/>
                    <a:pt x="59165" y="1661"/>
                  </a:cubicBezTo>
                  <a:lnTo>
                    <a:pt x="72044" y="35042"/>
                  </a:lnTo>
                  <a:cubicBezTo>
                    <a:pt x="71907" y="35103"/>
                    <a:pt x="71787" y="35197"/>
                    <a:pt x="71696" y="35320"/>
                  </a:cubicBezTo>
                  <a:lnTo>
                    <a:pt x="34939" y="10633"/>
                  </a:lnTo>
                  <a:cubicBezTo>
                    <a:pt x="34967" y="10533"/>
                    <a:pt x="34978" y="10431"/>
                    <a:pt x="34971" y="10330"/>
                  </a:cubicBezTo>
                  <a:lnTo>
                    <a:pt x="57905" y="1155"/>
                  </a:lnTo>
                  <a:close/>
                  <a:moveTo>
                    <a:pt x="34896" y="10886"/>
                  </a:moveTo>
                  <a:lnTo>
                    <a:pt x="71585" y="35528"/>
                  </a:lnTo>
                  <a:cubicBezTo>
                    <a:pt x="71451" y="35873"/>
                    <a:pt x="71547" y="36273"/>
                    <a:pt x="71839" y="36520"/>
                  </a:cubicBezTo>
                  <a:lnTo>
                    <a:pt x="61150" y="46075"/>
                  </a:lnTo>
                  <a:cubicBezTo>
                    <a:pt x="61131" y="46059"/>
                    <a:pt x="61114" y="46040"/>
                    <a:pt x="61092" y="46024"/>
                  </a:cubicBezTo>
                  <a:cubicBezTo>
                    <a:pt x="60938" y="45913"/>
                    <a:pt x="60760" y="45860"/>
                    <a:pt x="60583" y="45860"/>
                  </a:cubicBezTo>
                  <a:cubicBezTo>
                    <a:pt x="60438" y="45860"/>
                    <a:pt x="60294" y="45896"/>
                    <a:pt x="60165" y="45964"/>
                  </a:cubicBezTo>
                  <a:lnTo>
                    <a:pt x="34896" y="10886"/>
                  </a:lnTo>
                  <a:close/>
                  <a:moveTo>
                    <a:pt x="88012" y="19481"/>
                  </a:moveTo>
                  <a:cubicBezTo>
                    <a:pt x="88073" y="19495"/>
                    <a:pt x="88135" y="19503"/>
                    <a:pt x="88199" y="19503"/>
                  </a:cubicBezTo>
                  <a:cubicBezTo>
                    <a:pt x="88236" y="19503"/>
                    <a:pt x="88270" y="19496"/>
                    <a:pt x="88308" y="19491"/>
                  </a:cubicBezTo>
                  <a:lnTo>
                    <a:pt x="90601" y="57808"/>
                  </a:lnTo>
                  <a:cubicBezTo>
                    <a:pt x="90477" y="57828"/>
                    <a:pt x="90359" y="57878"/>
                    <a:pt x="90253" y="57948"/>
                  </a:cubicBezTo>
                  <a:lnTo>
                    <a:pt x="73040" y="36456"/>
                  </a:lnTo>
                  <a:cubicBezTo>
                    <a:pt x="73069" y="36426"/>
                    <a:pt x="73102" y="36397"/>
                    <a:pt x="73126" y="36363"/>
                  </a:cubicBezTo>
                  <a:cubicBezTo>
                    <a:pt x="73264" y="36171"/>
                    <a:pt x="73319" y="35936"/>
                    <a:pt x="73280" y="35702"/>
                  </a:cubicBezTo>
                  <a:cubicBezTo>
                    <a:pt x="73268" y="35629"/>
                    <a:pt x="73244" y="35561"/>
                    <a:pt x="73216" y="35494"/>
                  </a:cubicBezTo>
                  <a:lnTo>
                    <a:pt x="88012" y="19481"/>
                  </a:lnTo>
                  <a:close/>
                  <a:moveTo>
                    <a:pt x="88769" y="19295"/>
                  </a:moveTo>
                  <a:lnTo>
                    <a:pt x="121569" y="41232"/>
                  </a:lnTo>
                  <a:cubicBezTo>
                    <a:pt x="121516" y="41429"/>
                    <a:pt x="121532" y="41636"/>
                    <a:pt x="121612" y="41820"/>
                  </a:cubicBezTo>
                  <a:lnTo>
                    <a:pt x="91516" y="58252"/>
                  </a:lnTo>
                  <a:cubicBezTo>
                    <a:pt x="91455" y="58141"/>
                    <a:pt x="91371" y="58040"/>
                    <a:pt x="91261" y="57962"/>
                  </a:cubicBezTo>
                  <a:cubicBezTo>
                    <a:pt x="91131" y="57868"/>
                    <a:pt x="90984" y="57820"/>
                    <a:pt x="90835" y="57804"/>
                  </a:cubicBezTo>
                  <a:lnTo>
                    <a:pt x="88539" y="19431"/>
                  </a:lnTo>
                  <a:cubicBezTo>
                    <a:pt x="88621" y="19396"/>
                    <a:pt x="88699" y="19354"/>
                    <a:pt x="88769" y="19295"/>
                  </a:cubicBezTo>
                  <a:close/>
                  <a:moveTo>
                    <a:pt x="72858" y="36603"/>
                  </a:moveTo>
                  <a:lnTo>
                    <a:pt x="90079" y="58104"/>
                  </a:lnTo>
                  <a:cubicBezTo>
                    <a:pt x="90062" y="58125"/>
                    <a:pt x="90041" y="58144"/>
                    <a:pt x="90025" y="58165"/>
                  </a:cubicBezTo>
                  <a:cubicBezTo>
                    <a:pt x="89989" y="58216"/>
                    <a:pt x="89960" y="58268"/>
                    <a:pt x="89936" y="58323"/>
                  </a:cubicBezTo>
                  <a:lnTo>
                    <a:pt x="61457" y="46818"/>
                  </a:lnTo>
                  <a:cubicBezTo>
                    <a:pt x="61473" y="46617"/>
                    <a:pt x="61422" y="46416"/>
                    <a:pt x="61307" y="46247"/>
                  </a:cubicBezTo>
                  <a:lnTo>
                    <a:pt x="72044" y="36651"/>
                  </a:lnTo>
                  <a:cubicBezTo>
                    <a:pt x="72160" y="36702"/>
                    <a:pt x="72283" y="36731"/>
                    <a:pt x="72406" y="36731"/>
                  </a:cubicBezTo>
                  <a:cubicBezTo>
                    <a:pt x="72565" y="36731"/>
                    <a:pt x="72719" y="36684"/>
                    <a:pt x="72858" y="36603"/>
                  </a:cubicBezTo>
                  <a:close/>
                  <a:moveTo>
                    <a:pt x="29406" y="22188"/>
                  </a:moveTo>
                  <a:lnTo>
                    <a:pt x="59857" y="46227"/>
                  </a:lnTo>
                  <a:cubicBezTo>
                    <a:pt x="59573" y="46625"/>
                    <a:pt x="59665" y="47178"/>
                    <a:pt x="60061" y="47462"/>
                  </a:cubicBezTo>
                  <a:cubicBezTo>
                    <a:pt x="60098" y="47488"/>
                    <a:pt x="60135" y="47509"/>
                    <a:pt x="60173" y="47529"/>
                  </a:cubicBezTo>
                  <a:lnTo>
                    <a:pt x="58655" y="58545"/>
                  </a:lnTo>
                  <a:cubicBezTo>
                    <a:pt x="58595" y="58532"/>
                    <a:pt x="58534" y="58525"/>
                    <a:pt x="58473" y="58525"/>
                  </a:cubicBezTo>
                  <a:cubicBezTo>
                    <a:pt x="58354" y="58525"/>
                    <a:pt x="58236" y="58550"/>
                    <a:pt x="58125" y="58596"/>
                  </a:cubicBezTo>
                  <a:lnTo>
                    <a:pt x="29406" y="22188"/>
                  </a:lnTo>
                  <a:close/>
                  <a:moveTo>
                    <a:pt x="16326" y="26247"/>
                  </a:moveTo>
                  <a:lnTo>
                    <a:pt x="57750" y="58893"/>
                  </a:lnTo>
                  <a:cubicBezTo>
                    <a:pt x="57750" y="58894"/>
                    <a:pt x="57749" y="58894"/>
                    <a:pt x="57748" y="58895"/>
                  </a:cubicBezTo>
                  <a:cubicBezTo>
                    <a:pt x="57632" y="59054"/>
                    <a:pt x="57582" y="59240"/>
                    <a:pt x="57584" y="59421"/>
                  </a:cubicBezTo>
                  <a:lnTo>
                    <a:pt x="33209" y="61477"/>
                  </a:lnTo>
                  <a:cubicBezTo>
                    <a:pt x="33171" y="61253"/>
                    <a:pt x="33049" y="61044"/>
                    <a:pt x="32851" y="60900"/>
                  </a:cubicBezTo>
                  <a:cubicBezTo>
                    <a:pt x="32696" y="60788"/>
                    <a:pt x="32515" y="60735"/>
                    <a:pt x="32336" y="60735"/>
                  </a:cubicBezTo>
                  <a:cubicBezTo>
                    <a:pt x="32231" y="60735"/>
                    <a:pt x="32126" y="60753"/>
                    <a:pt x="32028" y="60789"/>
                  </a:cubicBezTo>
                  <a:lnTo>
                    <a:pt x="16086" y="26436"/>
                  </a:lnTo>
                  <a:cubicBezTo>
                    <a:pt x="16176" y="26387"/>
                    <a:pt x="16257" y="26325"/>
                    <a:pt x="16326" y="26247"/>
                  </a:cubicBezTo>
                  <a:close/>
                  <a:moveTo>
                    <a:pt x="57622" y="59652"/>
                  </a:moveTo>
                  <a:cubicBezTo>
                    <a:pt x="57674" y="59839"/>
                    <a:pt x="57783" y="60008"/>
                    <a:pt x="57952" y="60129"/>
                  </a:cubicBezTo>
                  <a:cubicBezTo>
                    <a:pt x="58054" y="60201"/>
                    <a:pt x="58165" y="60247"/>
                    <a:pt x="58279" y="60272"/>
                  </a:cubicBezTo>
                  <a:lnTo>
                    <a:pt x="55785" y="68604"/>
                  </a:lnTo>
                  <a:cubicBezTo>
                    <a:pt x="55759" y="68602"/>
                    <a:pt x="55732" y="68601"/>
                    <a:pt x="55705" y="68601"/>
                  </a:cubicBezTo>
                  <a:cubicBezTo>
                    <a:pt x="55430" y="68601"/>
                    <a:pt x="55160" y="68726"/>
                    <a:pt x="54987" y="68966"/>
                  </a:cubicBezTo>
                  <a:cubicBezTo>
                    <a:pt x="54939" y="69034"/>
                    <a:pt x="54905" y="69108"/>
                    <a:pt x="54878" y="69182"/>
                  </a:cubicBezTo>
                  <a:lnTo>
                    <a:pt x="33192" y="61843"/>
                  </a:lnTo>
                  <a:cubicBezTo>
                    <a:pt x="33203" y="61799"/>
                    <a:pt x="33210" y="61755"/>
                    <a:pt x="33214" y="61709"/>
                  </a:cubicBezTo>
                  <a:lnTo>
                    <a:pt x="57622" y="59652"/>
                  </a:lnTo>
                  <a:close/>
                  <a:moveTo>
                    <a:pt x="61404" y="47049"/>
                  </a:moveTo>
                  <a:lnTo>
                    <a:pt x="89872" y="58550"/>
                  </a:lnTo>
                  <a:cubicBezTo>
                    <a:pt x="89825" y="58868"/>
                    <a:pt x="89949" y="59201"/>
                    <a:pt x="90228" y="59401"/>
                  </a:cubicBezTo>
                  <a:cubicBezTo>
                    <a:pt x="90327" y="59471"/>
                    <a:pt x="90435" y="59515"/>
                    <a:pt x="90546" y="59541"/>
                  </a:cubicBezTo>
                  <a:lnTo>
                    <a:pt x="88027" y="76730"/>
                  </a:lnTo>
                  <a:cubicBezTo>
                    <a:pt x="88011" y="76729"/>
                    <a:pt x="87994" y="76729"/>
                    <a:pt x="87977" y="76729"/>
                  </a:cubicBezTo>
                  <a:cubicBezTo>
                    <a:pt x="87931" y="76729"/>
                    <a:pt x="87884" y="76732"/>
                    <a:pt x="87837" y="76740"/>
                  </a:cubicBezTo>
                  <a:cubicBezTo>
                    <a:pt x="87715" y="76760"/>
                    <a:pt x="87603" y="76805"/>
                    <a:pt x="87501" y="76869"/>
                  </a:cubicBezTo>
                  <a:lnTo>
                    <a:pt x="61265" y="47294"/>
                  </a:lnTo>
                  <a:cubicBezTo>
                    <a:pt x="61275" y="47282"/>
                    <a:pt x="61288" y="47273"/>
                    <a:pt x="61297" y="47259"/>
                  </a:cubicBezTo>
                  <a:cubicBezTo>
                    <a:pt x="61344" y="47194"/>
                    <a:pt x="61377" y="47123"/>
                    <a:pt x="61404" y="47049"/>
                  </a:cubicBezTo>
                  <a:close/>
                  <a:moveTo>
                    <a:pt x="61096" y="47455"/>
                  </a:moveTo>
                  <a:lnTo>
                    <a:pt x="87328" y="77024"/>
                  </a:lnTo>
                  <a:cubicBezTo>
                    <a:pt x="87322" y="77033"/>
                    <a:pt x="87314" y="77039"/>
                    <a:pt x="87308" y="77047"/>
                  </a:cubicBezTo>
                  <a:lnTo>
                    <a:pt x="59297" y="59712"/>
                  </a:lnTo>
                  <a:cubicBezTo>
                    <a:pt x="59429" y="59348"/>
                    <a:pt x="59315" y="58926"/>
                    <a:pt x="58985" y="58689"/>
                  </a:cubicBezTo>
                  <a:cubicBezTo>
                    <a:pt x="58952" y="58665"/>
                    <a:pt x="58916" y="58648"/>
                    <a:pt x="58882" y="58628"/>
                  </a:cubicBezTo>
                  <a:lnTo>
                    <a:pt x="60400" y="47607"/>
                  </a:lnTo>
                  <a:cubicBezTo>
                    <a:pt x="60459" y="47619"/>
                    <a:pt x="60519" y="47627"/>
                    <a:pt x="60578" y="47627"/>
                  </a:cubicBezTo>
                  <a:cubicBezTo>
                    <a:pt x="60762" y="47627"/>
                    <a:pt x="60943" y="47564"/>
                    <a:pt x="61096" y="47455"/>
                  </a:cubicBezTo>
                  <a:close/>
                  <a:moveTo>
                    <a:pt x="59189" y="59922"/>
                  </a:moveTo>
                  <a:lnTo>
                    <a:pt x="87178" y="77244"/>
                  </a:lnTo>
                  <a:cubicBezTo>
                    <a:pt x="87172" y="77259"/>
                    <a:pt x="87166" y="77275"/>
                    <a:pt x="87161" y="77291"/>
                  </a:cubicBezTo>
                  <a:lnTo>
                    <a:pt x="56571" y="69673"/>
                  </a:lnTo>
                  <a:cubicBezTo>
                    <a:pt x="56646" y="69338"/>
                    <a:pt x="56520" y="68976"/>
                    <a:pt x="56224" y="68763"/>
                  </a:cubicBezTo>
                  <a:cubicBezTo>
                    <a:pt x="56157" y="68717"/>
                    <a:pt x="56087" y="68682"/>
                    <a:pt x="56015" y="68656"/>
                  </a:cubicBezTo>
                  <a:lnTo>
                    <a:pt x="58519" y="60290"/>
                  </a:lnTo>
                  <a:cubicBezTo>
                    <a:pt x="58777" y="60275"/>
                    <a:pt x="59025" y="60152"/>
                    <a:pt x="59188" y="59926"/>
                  </a:cubicBezTo>
                  <a:cubicBezTo>
                    <a:pt x="59189" y="59924"/>
                    <a:pt x="59189" y="59923"/>
                    <a:pt x="59189" y="59922"/>
                  </a:cubicBezTo>
                  <a:close/>
                  <a:moveTo>
                    <a:pt x="6382" y="54567"/>
                  </a:moveTo>
                  <a:lnTo>
                    <a:pt x="31456" y="61554"/>
                  </a:lnTo>
                  <a:cubicBezTo>
                    <a:pt x="31440" y="61772"/>
                    <a:pt x="31506" y="61990"/>
                    <a:pt x="31643" y="62166"/>
                  </a:cubicBezTo>
                  <a:lnTo>
                    <a:pt x="15546" y="78173"/>
                  </a:lnTo>
                  <a:cubicBezTo>
                    <a:pt x="15506" y="78130"/>
                    <a:pt x="15461" y="78092"/>
                    <a:pt x="15414" y="78055"/>
                  </a:cubicBezTo>
                  <a:cubicBezTo>
                    <a:pt x="15260" y="77944"/>
                    <a:pt x="15081" y="77892"/>
                    <a:pt x="14905" y="77892"/>
                  </a:cubicBezTo>
                  <a:cubicBezTo>
                    <a:pt x="14826" y="77892"/>
                    <a:pt x="14747" y="77902"/>
                    <a:pt x="14671" y="77923"/>
                  </a:cubicBezTo>
                  <a:lnTo>
                    <a:pt x="6061" y="55104"/>
                  </a:lnTo>
                  <a:cubicBezTo>
                    <a:pt x="6125" y="55054"/>
                    <a:pt x="6183" y="54997"/>
                    <a:pt x="6233" y="54928"/>
                  </a:cubicBezTo>
                  <a:cubicBezTo>
                    <a:pt x="6313" y="54818"/>
                    <a:pt x="6360" y="54692"/>
                    <a:pt x="6382" y="54567"/>
                  </a:cubicBezTo>
                  <a:close/>
                  <a:moveTo>
                    <a:pt x="91099" y="59489"/>
                  </a:moveTo>
                  <a:lnTo>
                    <a:pt x="104457" y="79682"/>
                  </a:lnTo>
                  <a:cubicBezTo>
                    <a:pt x="104363" y="79741"/>
                    <a:pt x="104277" y="79819"/>
                    <a:pt x="104210" y="79913"/>
                  </a:cubicBezTo>
                  <a:cubicBezTo>
                    <a:pt x="104146" y="80003"/>
                    <a:pt x="104103" y="80102"/>
                    <a:pt x="104076" y="80204"/>
                  </a:cubicBezTo>
                  <a:lnTo>
                    <a:pt x="88866" y="77650"/>
                  </a:lnTo>
                  <a:cubicBezTo>
                    <a:pt x="88877" y="77362"/>
                    <a:pt x="88749" y="77075"/>
                    <a:pt x="88499" y="76896"/>
                  </a:cubicBezTo>
                  <a:cubicBezTo>
                    <a:pt x="88425" y="76842"/>
                    <a:pt x="88344" y="76806"/>
                    <a:pt x="88260" y="76778"/>
                  </a:cubicBezTo>
                  <a:lnTo>
                    <a:pt x="90783" y="59563"/>
                  </a:lnTo>
                  <a:cubicBezTo>
                    <a:pt x="90892" y="59558"/>
                    <a:pt x="90999" y="59534"/>
                    <a:pt x="91099" y="59489"/>
                  </a:cubicBezTo>
                  <a:close/>
                  <a:moveTo>
                    <a:pt x="33100" y="62061"/>
                  </a:moveTo>
                  <a:lnTo>
                    <a:pt x="54828" y="69413"/>
                  </a:lnTo>
                  <a:cubicBezTo>
                    <a:pt x="54804" y="69712"/>
                    <a:pt x="54931" y="70016"/>
                    <a:pt x="55192" y="70201"/>
                  </a:cubicBezTo>
                  <a:cubicBezTo>
                    <a:pt x="55275" y="70262"/>
                    <a:pt x="55369" y="70305"/>
                    <a:pt x="55466" y="70333"/>
                  </a:cubicBezTo>
                  <a:lnTo>
                    <a:pt x="54144" y="97291"/>
                  </a:lnTo>
                  <a:cubicBezTo>
                    <a:pt x="54112" y="97293"/>
                    <a:pt x="54080" y="97293"/>
                    <a:pt x="54049" y="97298"/>
                  </a:cubicBezTo>
                  <a:cubicBezTo>
                    <a:pt x="53964" y="97313"/>
                    <a:pt x="53885" y="97342"/>
                    <a:pt x="53809" y="97378"/>
                  </a:cubicBezTo>
                  <a:lnTo>
                    <a:pt x="32845" y="62338"/>
                  </a:lnTo>
                  <a:cubicBezTo>
                    <a:pt x="32924" y="62281"/>
                    <a:pt x="32998" y="62217"/>
                    <a:pt x="33057" y="62136"/>
                  </a:cubicBezTo>
                  <a:cubicBezTo>
                    <a:pt x="33074" y="62112"/>
                    <a:pt x="33085" y="62086"/>
                    <a:pt x="33100" y="62061"/>
                  </a:cubicBezTo>
                  <a:close/>
                  <a:moveTo>
                    <a:pt x="56487" y="69893"/>
                  </a:moveTo>
                  <a:lnTo>
                    <a:pt x="87105" y="77517"/>
                  </a:lnTo>
                  <a:cubicBezTo>
                    <a:pt x="87088" y="77681"/>
                    <a:pt x="87116" y="77843"/>
                    <a:pt x="87186" y="77992"/>
                  </a:cubicBezTo>
                  <a:lnTo>
                    <a:pt x="54942" y="97700"/>
                  </a:lnTo>
                  <a:cubicBezTo>
                    <a:pt x="54883" y="97604"/>
                    <a:pt x="54803" y="97519"/>
                    <a:pt x="54708" y="97452"/>
                  </a:cubicBezTo>
                  <a:cubicBezTo>
                    <a:pt x="54609" y="97379"/>
                    <a:pt x="54496" y="97331"/>
                    <a:pt x="54379" y="97305"/>
                  </a:cubicBezTo>
                  <a:lnTo>
                    <a:pt x="55700" y="70367"/>
                  </a:lnTo>
                  <a:lnTo>
                    <a:pt x="55705" y="70367"/>
                  </a:lnTo>
                  <a:cubicBezTo>
                    <a:pt x="55753" y="70367"/>
                    <a:pt x="55802" y="70364"/>
                    <a:pt x="55850" y="70355"/>
                  </a:cubicBezTo>
                  <a:cubicBezTo>
                    <a:pt x="56084" y="70317"/>
                    <a:pt x="56287" y="70190"/>
                    <a:pt x="56427" y="69997"/>
                  </a:cubicBezTo>
                  <a:cubicBezTo>
                    <a:pt x="56450" y="69964"/>
                    <a:pt x="56468" y="69927"/>
                    <a:pt x="56487" y="69893"/>
                  </a:cubicBezTo>
                  <a:close/>
                  <a:moveTo>
                    <a:pt x="31811" y="62331"/>
                  </a:moveTo>
                  <a:cubicBezTo>
                    <a:pt x="31814" y="62333"/>
                    <a:pt x="31817" y="62338"/>
                    <a:pt x="31821" y="62340"/>
                  </a:cubicBezTo>
                  <a:cubicBezTo>
                    <a:pt x="31978" y="62452"/>
                    <a:pt x="32156" y="62506"/>
                    <a:pt x="32336" y="62506"/>
                  </a:cubicBezTo>
                  <a:cubicBezTo>
                    <a:pt x="32439" y="62506"/>
                    <a:pt x="32539" y="62482"/>
                    <a:pt x="32636" y="62447"/>
                  </a:cubicBezTo>
                  <a:lnTo>
                    <a:pt x="53611" y="97508"/>
                  </a:lnTo>
                  <a:cubicBezTo>
                    <a:pt x="53561" y="97551"/>
                    <a:pt x="53513" y="97602"/>
                    <a:pt x="53473" y="97657"/>
                  </a:cubicBezTo>
                  <a:cubicBezTo>
                    <a:pt x="53449" y="97691"/>
                    <a:pt x="53432" y="97726"/>
                    <a:pt x="53414" y="97761"/>
                  </a:cubicBezTo>
                  <a:lnTo>
                    <a:pt x="15678" y="79186"/>
                  </a:lnTo>
                  <a:cubicBezTo>
                    <a:pt x="15816" y="78926"/>
                    <a:pt x="15811" y="78622"/>
                    <a:pt x="15682" y="78371"/>
                  </a:cubicBezTo>
                  <a:lnTo>
                    <a:pt x="31811" y="62331"/>
                  </a:lnTo>
                  <a:close/>
                  <a:moveTo>
                    <a:pt x="1615" y="71499"/>
                  </a:moveTo>
                  <a:lnTo>
                    <a:pt x="14037" y="78573"/>
                  </a:lnTo>
                  <a:cubicBezTo>
                    <a:pt x="13958" y="78911"/>
                    <a:pt x="14084" y="79279"/>
                    <a:pt x="14383" y="79494"/>
                  </a:cubicBezTo>
                  <a:cubicBezTo>
                    <a:pt x="14539" y="79606"/>
                    <a:pt x="14719" y="79660"/>
                    <a:pt x="14898" y="79660"/>
                  </a:cubicBezTo>
                  <a:cubicBezTo>
                    <a:pt x="15136" y="79660"/>
                    <a:pt x="15368" y="79558"/>
                    <a:pt x="15538" y="79377"/>
                  </a:cubicBezTo>
                  <a:lnTo>
                    <a:pt x="53328" y="97978"/>
                  </a:lnTo>
                  <a:cubicBezTo>
                    <a:pt x="53297" y="98118"/>
                    <a:pt x="53305" y="98265"/>
                    <a:pt x="53342" y="98402"/>
                  </a:cubicBezTo>
                  <a:lnTo>
                    <a:pt x="44172" y="100939"/>
                  </a:lnTo>
                  <a:cubicBezTo>
                    <a:pt x="44109" y="100823"/>
                    <a:pt x="44023" y="100722"/>
                    <a:pt x="43914" y="100644"/>
                  </a:cubicBezTo>
                  <a:cubicBezTo>
                    <a:pt x="43762" y="100534"/>
                    <a:pt x="43583" y="100477"/>
                    <a:pt x="43400" y="100477"/>
                  </a:cubicBezTo>
                  <a:cubicBezTo>
                    <a:pt x="43351" y="100477"/>
                    <a:pt x="43302" y="100481"/>
                    <a:pt x="43253" y="100489"/>
                  </a:cubicBezTo>
                  <a:cubicBezTo>
                    <a:pt x="43020" y="100528"/>
                    <a:pt x="42817" y="100655"/>
                    <a:pt x="42677" y="100848"/>
                  </a:cubicBezTo>
                  <a:cubicBezTo>
                    <a:pt x="42516" y="101072"/>
                    <a:pt x="42479" y="101346"/>
                    <a:pt x="42546" y="101594"/>
                  </a:cubicBezTo>
                  <a:lnTo>
                    <a:pt x="31935" y="108097"/>
                  </a:lnTo>
                  <a:cubicBezTo>
                    <a:pt x="31872" y="107978"/>
                    <a:pt x="31783" y="107872"/>
                    <a:pt x="31671" y="107790"/>
                  </a:cubicBezTo>
                  <a:cubicBezTo>
                    <a:pt x="31516" y="107679"/>
                    <a:pt x="31337" y="107626"/>
                    <a:pt x="31160" y="107626"/>
                  </a:cubicBezTo>
                  <a:cubicBezTo>
                    <a:pt x="30986" y="107626"/>
                    <a:pt x="30812" y="107678"/>
                    <a:pt x="30664" y="107776"/>
                  </a:cubicBezTo>
                  <a:lnTo>
                    <a:pt x="1598" y="71519"/>
                  </a:lnTo>
                  <a:cubicBezTo>
                    <a:pt x="1603" y="71511"/>
                    <a:pt x="1609" y="71506"/>
                    <a:pt x="1615" y="71499"/>
                  </a:cubicBezTo>
                  <a:close/>
                  <a:moveTo>
                    <a:pt x="87314" y="78191"/>
                  </a:moveTo>
                  <a:cubicBezTo>
                    <a:pt x="87360" y="78243"/>
                    <a:pt x="87409" y="78293"/>
                    <a:pt x="87467" y="78334"/>
                  </a:cubicBezTo>
                  <a:cubicBezTo>
                    <a:pt x="87623" y="78447"/>
                    <a:pt x="87803" y="78500"/>
                    <a:pt x="87981" y="78500"/>
                  </a:cubicBezTo>
                  <a:cubicBezTo>
                    <a:pt x="88023" y="78500"/>
                    <a:pt x="88063" y="78493"/>
                    <a:pt x="88103" y="78485"/>
                  </a:cubicBezTo>
                  <a:lnTo>
                    <a:pt x="95457" y="108915"/>
                  </a:lnTo>
                  <a:cubicBezTo>
                    <a:pt x="95228" y="108955"/>
                    <a:pt x="95026" y="109080"/>
                    <a:pt x="94890" y="109271"/>
                  </a:cubicBezTo>
                  <a:cubicBezTo>
                    <a:pt x="94886" y="109276"/>
                    <a:pt x="94884" y="109281"/>
                    <a:pt x="94880" y="109287"/>
                  </a:cubicBezTo>
                  <a:lnTo>
                    <a:pt x="55049" y="98390"/>
                  </a:lnTo>
                  <a:cubicBezTo>
                    <a:pt x="55079" y="98272"/>
                    <a:pt x="55087" y="98149"/>
                    <a:pt x="55066" y="98026"/>
                  </a:cubicBezTo>
                  <a:cubicBezTo>
                    <a:pt x="55060" y="97989"/>
                    <a:pt x="55048" y="97954"/>
                    <a:pt x="55038" y="97917"/>
                  </a:cubicBezTo>
                  <a:lnTo>
                    <a:pt x="87314" y="78191"/>
                  </a:lnTo>
                  <a:close/>
                  <a:moveTo>
                    <a:pt x="42637" y="101815"/>
                  </a:moveTo>
                  <a:cubicBezTo>
                    <a:pt x="42697" y="101917"/>
                    <a:pt x="42779" y="102009"/>
                    <a:pt x="42882" y="102083"/>
                  </a:cubicBezTo>
                  <a:cubicBezTo>
                    <a:pt x="43034" y="102192"/>
                    <a:pt x="43212" y="102249"/>
                    <a:pt x="43395" y="102249"/>
                  </a:cubicBezTo>
                  <a:cubicBezTo>
                    <a:pt x="43443" y="102249"/>
                    <a:pt x="43493" y="102245"/>
                    <a:pt x="43541" y="102237"/>
                  </a:cubicBezTo>
                  <a:cubicBezTo>
                    <a:pt x="43588" y="102229"/>
                    <a:pt x="43633" y="102216"/>
                    <a:pt x="43679" y="102201"/>
                  </a:cubicBezTo>
                  <a:lnTo>
                    <a:pt x="55444" y="118817"/>
                  </a:lnTo>
                  <a:cubicBezTo>
                    <a:pt x="55361" y="118874"/>
                    <a:pt x="55285" y="118944"/>
                    <a:pt x="55225" y="119027"/>
                  </a:cubicBezTo>
                  <a:cubicBezTo>
                    <a:pt x="55134" y="119155"/>
                    <a:pt x="55081" y="119302"/>
                    <a:pt x="55066" y="119454"/>
                  </a:cubicBezTo>
                  <a:lnTo>
                    <a:pt x="38399" y="118443"/>
                  </a:lnTo>
                  <a:lnTo>
                    <a:pt x="31738" y="109173"/>
                  </a:lnTo>
                  <a:cubicBezTo>
                    <a:pt x="31789" y="109128"/>
                    <a:pt x="31835" y="109080"/>
                    <a:pt x="31876" y="109025"/>
                  </a:cubicBezTo>
                  <a:cubicBezTo>
                    <a:pt x="32014" y="108832"/>
                    <a:pt x="32069" y="108598"/>
                    <a:pt x="32030" y="108364"/>
                  </a:cubicBezTo>
                  <a:cubicBezTo>
                    <a:pt x="32027" y="108350"/>
                    <a:pt x="32021" y="108336"/>
                    <a:pt x="32017" y="108321"/>
                  </a:cubicBezTo>
                  <a:lnTo>
                    <a:pt x="42637" y="101815"/>
                  </a:lnTo>
                  <a:close/>
                  <a:moveTo>
                    <a:pt x="54958" y="98612"/>
                  </a:moveTo>
                  <a:lnTo>
                    <a:pt x="94775" y="109505"/>
                  </a:lnTo>
                  <a:cubicBezTo>
                    <a:pt x="94674" y="109802"/>
                    <a:pt x="94737" y="110137"/>
                    <a:pt x="94949" y="110374"/>
                  </a:cubicBezTo>
                  <a:lnTo>
                    <a:pt x="79975" y="127087"/>
                  </a:lnTo>
                  <a:cubicBezTo>
                    <a:pt x="79970" y="127084"/>
                    <a:pt x="79968" y="127081"/>
                    <a:pt x="79965" y="127079"/>
                  </a:cubicBezTo>
                  <a:cubicBezTo>
                    <a:pt x="79813" y="126970"/>
                    <a:pt x="79634" y="126913"/>
                    <a:pt x="79451" y="126913"/>
                  </a:cubicBezTo>
                  <a:cubicBezTo>
                    <a:pt x="79403" y="126913"/>
                    <a:pt x="79354" y="126917"/>
                    <a:pt x="79305" y="126925"/>
                  </a:cubicBezTo>
                  <a:cubicBezTo>
                    <a:pt x="79089" y="126960"/>
                    <a:pt x="78902" y="127074"/>
                    <a:pt x="78766" y="127242"/>
                  </a:cubicBezTo>
                  <a:lnTo>
                    <a:pt x="44129" y="101861"/>
                  </a:lnTo>
                  <a:cubicBezTo>
                    <a:pt x="44257" y="101672"/>
                    <a:pt x="44310" y="101447"/>
                    <a:pt x="44272" y="101221"/>
                  </a:cubicBezTo>
                  <a:cubicBezTo>
                    <a:pt x="44268" y="101201"/>
                    <a:pt x="44262" y="101182"/>
                    <a:pt x="44256" y="101162"/>
                  </a:cubicBezTo>
                  <a:lnTo>
                    <a:pt x="53432" y="98624"/>
                  </a:lnTo>
                  <a:cubicBezTo>
                    <a:pt x="53492" y="98727"/>
                    <a:pt x="53573" y="98820"/>
                    <a:pt x="53678" y="98895"/>
                  </a:cubicBezTo>
                  <a:cubicBezTo>
                    <a:pt x="53834" y="99007"/>
                    <a:pt x="54013" y="99061"/>
                    <a:pt x="54193" y="99061"/>
                  </a:cubicBezTo>
                  <a:cubicBezTo>
                    <a:pt x="54468" y="99061"/>
                    <a:pt x="54740" y="98932"/>
                    <a:pt x="54914" y="98692"/>
                  </a:cubicBezTo>
                  <a:cubicBezTo>
                    <a:pt x="54931" y="98666"/>
                    <a:pt x="54943" y="98639"/>
                    <a:pt x="54958" y="98612"/>
                  </a:cubicBezTo>
                  <a:close/>
                  <a:moveTo>
                    <a:pt x="58749" y="0"/>
                  </a:moveTo>
                  <a:cubicBezTo>
                    <a:pt x="58700" y="0"/>
                    <a:pt x="58651" y="4"/>
                    <a:pt x="58601" y="13"/>
                  </a:cubicBezTo>
                  <a:cubicBezTo>
                    <a:pt x="58368" y="51"/>
                    <a:pt x="58165" y="178"/>
                    <a:pt x="58026" y="371"/>
                  </a:cubicBezTo>
                  <a:cubicBezTo>
                    <a:pt x="57906" y="537"/>
                    <a:pt x="57857" y="730"/>
                    <a:pt x="57863" y="922"/>
                  </a:cubicBezTo>
                  <a:lnTo>
                    <a:pt x="34925" y="10097"/>
                  </a:lnTo>
                  <a:cubicBezTo>
                    <a:pt x="34868" y="9931"/>
                    <a:pt x="34761" y="9780"/>
                    <a:pt x="34608" y="9669"/>
                  </a:cubicBezTo>
                  <a:cubicBezTo>
                    <a:pt x="34451" y="9557"/>
                    <a:pt x="34271" y="9503"/>
                    <a:pt x="34092" y="9503"/>
                  </a:cubicBezTo>
                  <a:cubicBezTo>
                    <a:pt x="33816" y="9503"/>
                    <a:pt x="33545" y="9631"/>
                    <a:pt x="33372" y="9872"/>
                  </a:cubicBezTo>
                  <a:cubicBezTo>
                    <a:pt x="33234" y="10064"/>
                    <a:pt x="33180" y="10299"/>
                    <a:pt x="33218" y="10533"/>
                  </a:cubicBezTo>
                  <a:cubicBezTo>
                    <a:pt x="33257" y="10766"/>
                    <a:pt x="33384" y="10969"/>
                    <a:pt x="33577" y="11108"/>
                  </a:cubicBezTo>
                  <a:cubicBezTo>
                    <a:pt x="33733" y="11221"/>
                    <a:pt x="33912" y="11274"/>
                    <a:pt x="34091" y="11274"/>
                  </a:cubicBezTo>
                  <a:cubicBezTo>
                    <a:pt x="34316" y="11274"/>
                    <a:pt x="34535" y="11185"/>
                    <a:pt x="34704" y="11023"/>
                  </a:cubicBezTo>
                  <a:lnTo>
                    <a:pt x="59844" y="45919"/>
                  </a:lnTo>
                  <a:lnTo>
                    <a:pt x="59844" y="45919"/>
                  </a:lnTo>
                  <a:lnTo>
                    <a:pt x="29110" y="21654"/>
                  </a:lnTo>
                  <a:cubicBezTo>
                    <a:pt x="29111" y="21652"/>
                    <a:pt x="29113" y="21651"/>
                    <a:pt x="29117" y="21648"/>
                  </a:cubicBezTo>
                  <a:cubicBezTo>
                    <a:pt x="29401" y="21251"/>
                    <a:pt x="29309" y="20697"/>
                    <a:pt x="28913" y="20413"/>
                  </a:cubicBezTo>
                  <a:cubicBezTo>
                    <a:pt x="28757" y="20301"/>
                    <a:pt x="28577" y="20247"/>
                    <a:pt x="28399" y="20247"/>
                  </a:cubicBezTo>
                  <a:cubicBezTo>
                    <a:pt x="28122" y="20247"/>
                    <a:pt x="27850" y="20375"/>
                    <a:pt x="27678" y="20616"/>
                  </a:cubicBezTo>
                  <a:cubicBezTo>
                    <a:pt x="27393" y="21013"/>
                    <a:pt x="27485" y="21567"/>
                    <a:pt x="27881" y="21851"/>
                  </a:cubicBezTo>
                  <a:cubicBezTo>
                    <a:pt x="28037" y="21963"/>
                    <a:pt x="28217" y="22017"/>
                    <a:pt x="28396" y="22017"/>
                  </a:cubicBezTo>
                  <a:cubicBezTo>
                    <a:pt x="28561" y="22017"/>
                    <a:pt x="28722" y="21967"/>
                    <a:pt x="28864" y="21877"/>
                  </a:cubicBezTo>
                  <a:lnTo>
                    <a:pt x="57922" y="58717"/>
                  </a:lnTo>
                  <a:cubicBezTo>
                    <a:pt x="57920" y="58718"/>
                    <a:pt x="57919" y="58719"/>
                    <a:pt x="57916" y="58723"/>
                  </a:cubicBezTo>
                  <a:lnTo>
                    <a:pt x="16459" y="26054"/>
                  </a:lnTo>
                  <a:cubicBezTo>
                    <a:pt x="16652" y="25671"/>
                    <a:pt x="16546" y="25194"/>
                    <a:pt x="16188" y="24937"/>
                  </a:cubicBezTo>
                  <a:cubicBezTo>
                    <a:pt x="16032" y="24825"/>
                    <a:pt x="15851" y="24771"/>
                    <a:pt x="15672" y="24771"/>
                  </a:cubicBezTo>
                  <a:cubicBezTo>
                    <a:pt x="15397" y="24771"/>
                    <a:pt x="15125" y="24899"/>
                    <a:pt x="14952" y="25140"/>
                  </a:cubicBezTo>
                  <a:cubicBezTo>
                    <a:pt x="14668" y="25537"/>
                    <a:pt x="14760" y="26091"/>
                    <a:pt x="15155" y="26375"/>
                  </a:cubicBezTo>
                  <a:cubicBezTo>
                    <a:pt x="15308" y="26486"/>
                    <a:pt x="15486" y="26541"/>
                    <a:pt x="15671" y="26541"/>
                  </a:cubicBezTo>
                  <a:cubicBezTo>
                    <a:pt x="15719" y="26541"/>
                    <a:pt x="15768" y="26537"/>
                    <a:pt x="15816" y="26529"/>
                  </a:cubicBezTo>
                  <a:cubicBezTo>
                    <a:pt x="15834" y="26526"/>
                    <a:pt x="15850" y="26520"/>
                    <a:pt x="15866" y="26516"/>
                  </a:cubicBezTo>
                  <a:lnTo>
                    <a:pt x="31824" y="60903"/>
                  </a:lnTo>
                  <a:cubicBezTo>
                    <a:pt x="31748" y="60958"/>
                    <a:pt x="31675" y="61023"/>
                    <a:pt x="31618" y="61103"/>
                  </a:cubicBezTo>
                  <a:cubicBezTo>
                    <a:pt x="31568" y="61173"/>
                    <a:pt x="31534" y="61248"/>
                    <a:pt x="31507" y="61324"/>
                  </a:cubicBezTo>
                  <a:lnTo>
                    <a:pt x="6390" y="54326"/>
                  </a:lnTo>
                  <a:cubicBezTo>
                    <a:pt x="6367" y="54081"/>
                    <a:pt x="6245" y="53846"/>
                    <a:pt x="6030" y="53692"/>
                  </a:cubicBezTo>
                  <a:cubicBezTo>
                    <a:pt x="5874" y="53581"/>
                    <a:pt x="5694" y="53527"/>
                    <a:pt x="5515" y="53527"/>
                  </a:cubicBezTo>
                  <a:cubicBezTo>
                    <a:pt x="5239" y="53527"/>
                    <a:pt x="4967" y="53655"/>
                    <a:pt x="4794" y="53896"/>
                  </a:cubicBezTo>
                  <a:cubicBezTo>
                    <a:pt x="4510" y="54293"/>
                    <a:pt x="4602" y="54846"/>
                    <a:pt x="4998" y="55131"/>
                  </a:cubicBezTo>
                  <a:cubicBezTo>
                    <a:pt x="5154" y="55243"/>
                    <a:pt x="5334" y="55297"/>
                    <a:pt x="5512" y="55297"/>
                  </a:cubicBezTo>
                  <a:cubicBezTo>
                    <a:pt x="5630" y="55297"/>
                    <a:pt x="5746" y="55269"/>
                    <a:pt x="5854" y="55223"/>
                  </a:cubicBezTo>
                  <a:lnTo>
                    <a:pt x="14454" y="78011"/>
                  </a:lnTo>
                  <a:cubicBezTo>
                    <a:pt x="14348" y="78072"/>
                    <a:pt x="14255" y="78154"/>
                    <a:pt x="14180" y="78258"/>
                  </a:cubicBezTo>
                  <a:cubicBezTo>
                    <a:pt x="14159" y="78289"/>
                    <a:pt x="14143" y="78321"/>
                    <a:pt x="14124" y="78354"/>
                  </a:cubicBezTo>
                  <a:lnTo>
                    <a:pt x="1732" y="71295"/>
                  </a:lnTo>
                  <a:cubicBezTo>
                    <a:pt x="1882" y="70925"/>
                    <a:pt x="1769" y="70488"/>
                    <a:pt x="1431" y="70244"/>
                  </a:cubicBezTo>
                  <a:cubicBezTo>
                    <a:pt x="1279" y="70136"/>
                    <a:pt x="1101" y="70079"/>
                    <a:pt x="918" y="70079"/>
                  </a:cubicBezTo>
                  <a:cubicBezTo>
                    <a:pt x="869" y="70079"/>
                    <a:pt x="819" y="70083"/>
                    <a:pt x="770" y="70091"/>
                  </a:cubicBezTo>
                  <a:cubicBezTo>
                    <a:pt x="535" y="70130"/>
                    <a:pt x="333" y="70257"/>
                    <a:pt x="193" y="70449"/>
                  </a:cubicBezTo>
                  <a:cubicBezTo>
                    <a:pt x="56" y="70642"/>
                    <a:pt x="1" y="70875"/>
                    <a:pt x="40" y="71109"/>
                  </a:cubicBezTo>
                  <a:cubicBezTo>
                    <a:pt x="79" y="71343"/>
                    <a:pt x="206" y="71547"/>
                    <a:pt x="399" y="71685"/>
                  </a:cubicBezTo>
                  <a:cubicBezTo>
                    <a:pt x="555" y="71797"/>
                    <a:pt x="734" y="71851"/>
                    <a:pt x="913" y="71851"/>
                  </a:cubicBezTo>
                  <a:cubicBezTo>
                    <a:pt x="1096" y="71851"/>
                    <a:pt x="1276" y="71789"/>
                    <a:pt x="1426" y="71680"/>
                  </a:cubicBezTo>
                  <a:lnTo>
                    <a:pt x="30491" y="107933"/>
                  </a:lnTo>
                  <a:cubicBezTo>
                    <a:pt x="30474" y="107952"/>
                    <a:pt x="30454" y="107971"/>
                    <a:pt x="30437" y="107994"/>
                  </a:cubicBezTo>
                  <a:cubicBezTo>
                    <a:pt x="30426" y="108010"/>
                    <a:pt x="30418" y="108029"/>
                    <a:pt x="30408" y="108045"/>
                  </a:cubicBezTo>
                  <a:lnTo>
                    <a:pt x="5131" y="93125"/>
                  </a:lnTo>
                  <a:cubicBezTo>
                    <a:pt x="5273" y="92758"/>
                    <a:pt x="5159" y="92325"/>
                    <a:pt x="4826" y="92087"/>
                  </a:cubicBezTo>
                  <a:cubicBezTo>
                    <a:pt x="4669" y="91975"/>
                    <a:pt x="4489" y="91921"/>
                    <a:pt x="4311" y="91921"/>
                  </a:cubicBezTo>
                  <a:cubicBezTo>
                    <a:pt x="4035" y="91921"/>
                    <a:pt x="3763" y="92050"/>
                    <a:pt x="3589" y="92291"/>
                  </a:cubicBezTo>
                  <a:cubicBezTo>
                    <a:pt x="3305" y="92688"/>
                    <a:pt x="3397" y="93241"/>
                    <a:pt x="3792" y="93527"/>
                  </a:cubicBezTo>
                  <a:cubicBezTo>
                    <a:pt x="3950" y="93639"/>
                    <a:pt x="4128" y="93692"/>
                    <a:pt x="4308" y="93692"/>
                  </a:cubicBezTo>
                  <a:cubicBezTo>
                    <a:pt x="4578" y="93692"/>
                    <a:pt x="4846" y="93566"/>
                    <a:pt x="5020" y="93332"/>
                  </a:cubicBezTo>
                  <a:lnTo>
                    <a:pt x="30310" y="108260"/>
                  </a:lnTo>
                  <a:cubicBezTo>
                    <a:pt x="30273" y="108387"/>
                    <a:pt x="30261" y="108519"/>
                    <a:pt x="30283" y="108652"/>
                  </a:cubicBezTo>
                  <a:cubicBezTo>
                    <a:pt x="30322" y="108886"/>
                    <a:pt x="30449" y="109090"/>
                    <a:pt x="30642" y="109228"/>
                  </a:cubicBezTo>
                  <a:cubicBezTo>
                    <a:pt x="30795" y="109337"/>
                    <a:pt x="30972" y="109394"/>
                    <a:pt x="31155" y="109394"/>
                  </a:cubicBezTo>
                  <a:cubicBezTo>
                    <a:pt x="31203" y="109394"/>
                    <a:pt x="31252" y="109389"/>
                    <a:pt x="31301" y="109382"/>
                  </a:cubicBezTo>
                  <a:cubicBezTo>
                    <a:pt x="31386" y="109367"/>
                    <a:pt x="31466" y="109337"/>
                    <a:pt x="31543" y="109302"/>
                  </a:cubicBezTo>
                  <a:lnTo>
                    <a:pt x="38242" y="118625"/>
                  </a:lnTo>
                  <a:lnTo>
                    <a:pt x="38274" y="118671"/>
                  </a:lnTo>
                  <a:lnTo>
                    <a:pt x="55072" y="119689"/>
                  </a:lnTo>
                  <a:cubicBezTo>
                    <a:pt x="55111" y="119923"/>
                    <a:pt x="55238" y="120126"/>
                    <a:pt x="55429" y="120263"/>
                  </a:cubicBezTo>
                  <a:cubicBezTo>
                    <a:pt x="55585" y="120375"/>
                    <a:pt x="55765" y="120428"/>
                    <a:pt x="55944" y="120428"/>
                  </a:cubicBezTo>
                  <a:cubicBezTo>
                    <a:pt x="56219" y="120428"/>
                    <a:pt x="56492" y="120300"/>
                    <a:pt x="56664" y="120059"/>
                  </a:cubicBezTo>
                  <a:cubicBezTo>
                    <a:pt x="56949" y="119663"/>
                    <a:pt x="56857" y="119109"/>
                    <a:pt x="56461" y="118824"/>
                  </a:cubicBezTo>
                  <a:cubicBezTo>
                    <a:pt x="56309" y="118716"/>
                    <a:pt x="56131" y="118659"/>
                    <a:pt x="55949" y="118659"/>
                  </a:cubicBezTo>
                  <a:cubicBezTo>
                    <a:pt x="55900" y="118659"/>
                    <a:pt x="55850" y="118663"/>
                    <a:pt x="55801" y="118671"/>
                  </a:cubicBezTo>
                  <a:cubicBezTo>
                    <a:pt x="55750" y="118679"/>
                    <a:pt x="55702" y="118694"/>
                    <a:pt x="55655" y="118710"/>
                  </a:cubicBezTo>
                  <a:lnTo>
                    <a:pt x="43893" y="102095"/>
                  </a:lnTo>
                  <a:cubicBezTo>
                    <a:pt x="43920" y="102077"/>
                    <a:pt x="43946" y="102056"/>
                    <a:pt x="43971" y="102035"/>
                  </a:cubicBezTo>
                  <a:lnTo>
                    <a:pt x="78639" y="127440"/>
                  </a:lnTo>
                  <a:cubicBezTo>
                    <a:pt x="78569" y="127597"/>
                    <a:pt x="78545" y="127770"/>
                    <a:pt x="78575" y="127942"/>
                  </a:cubicBezTo>
                  <a:cubicBezTo>
                    <a:pt x="78613" y="128175"/>
                    <a:pt x="78740" y="128380"/>
                    <a:pt x="78933" y="128518"/>
                  </a:cubicBezTo>
                  <a:cubicBezTo>
                    <a:pt x="79089" y="128630"/>
                    <a:pt x="79269" y="128683"/>
                    <a:pt x="79447" y="128683"/>
                  </a:cubicBezTo>
                  <a:cubicBezTo>
                    <a:pt x="79723" y="128683"/>
                    <a:pt x="79996" y="128555"/>
                    <a:pt x="80168" y="128314"/>
                  </a:cubicBezTo>
                  <a:cubicBezTo>
                    <a:pt x="80402" y="127987"/>
                    <a:pt x="80378" y="127555"/>
                    <a:pt x="80140" y="127252"/>
                  </a:cubicBezTo>
                  <a:lnTo>
                    <a:pt x="95125" y="110526"/>
                  </a:lnTo>
                  <a:cubicBezTo>
                    <a:pt x="95273" y="110624"/>
                    <a:pt x="95441" y="110672"/>
                    <a:pt x="95607" y="110672"/>
                  </a:cubicBezTo>
                  <a:cubicBezTo>
                    <a:pt x="95788" y="110672"/>
                    <a:pt x="95963" y="110612"/>
                    <a:pt x="96112" y="110507"/>
                  </a:cubicBezTo>
                  <a:lnTo>
                    <a:pt x="102491" y="121570"/>
                  </a:lnTo>
                  <a:cubicBezTo>
                    <a:pt x="102377" y="121631"/>
                    <a:pt x="102271" y="121716"/>
                    <a:pt x="102190" y="121830"/>
                  </a:cubicBezTo>
                  <a:cubicBezTo>
                    <a:pt x="101904" y="122228"/>
                    <a:pt x="101997" y="122780"/>
                    <a:pt x="102393" y="123065"/>
                  </a:cubicBezTo>
                  <a:cubicBezTo>
                    <a:pt x="102545" y="123175"/>
                    <a:pt x="102723" y="123231"/>
                    <a:pt x="102906" y="123231"/>
                  </a:cubicBezTo>
                  <a:cubicBezTo>
                    <a:pt x="102954" y="123231"/>
                    <a:pt x="103004" y="123228"/>
                    <a:pt x="103052" y="123219"/>
                  </a:cubicBezTo>
                  <a:cubicBezTo>
                    <a:pt x="103284" y="123181"/>
                    <a:pt x="103489" y="123053"/>
                    <a:pt x="103626" y="122861"/>
                  </a:cubicBezTo>
                  <a:cubicBezTo>
                    <a:pt x="103912" y="122464"/>
                    <a:pt x="103819" y="121910"/>
                    <a:pt x="103423" y="121625"/>
                  </a:cubicBezTo>
                  <a:cubicBezTo>
                    <a:pt x="103268" y="121514"/>
                    <a:pt x="103091" y="121463"/>
                    <a:pt x="102915" y="121463"/>
                  </a:cubicBezTo>
                  <a:cubicBezTo>
                    <a:pt x="102846" y="121463"/>
                    <a:pt x="102778" y="121470"/>
                    <a:pt x="102712" y="121485"/>
                  </a:cubicBezTo>
                  <a:lnTo>
                    <a:pt x="96287" y="110342"/>
                  </a:lnTo>
                  <a:cubicBezTo>
                    <a:pt x="96298" y="110329"/>
                    <a:pt x="96313" y="110318"/>
                    <a:pt x="96325" y="110302"/>
                  </a:cubicBezTo>
                  <a:cubicBezTo>
                    <a:pt x="96610" y="109904"/>
                    <a:pt x="96518" y="109351"/>
                    <a:pt x="96121" y="109066"/>
                  </a:cubicBezTo>
                  <a:cubicBezTo>
                    <a:pt x="95993" y="108973"/>
                    <a:pt x="95844" y="108923"/>
                    <a:pt x="95692" y="108908"/>
                  </a:cubicBezTo>
                  <a:lnTo>
                    <a:pt x="88325" y="78424"/>
                  </a:lnTo>
                  <a:cubicBezTo>
                    <a:pt x="88400" y="78392"/>
                    <a:pt x="88472" y="78351"/>
                    <a:pt x="88538" y="78298"/>
                  </a:cubicBezTo>
                  <a:lnTo>
                    <a:pt x="112640" y="101661"/>
                  </a:lnTo>
                  <a:cubicBezTo>
                    <a:pt x="112415" y="102050"/>
                    <a:pt x="112513" y="102555"/>
                    <a:pt x="112886" y="102822"/>
                  </a:cubicBezTo>
                  <a:cubicBezTo>
                    <a:pt x="113043" y="102935"/>
                    <a:pt x="113222" y="102988"/>
                    <a:pt x="113401" y="102988"/>
                  </a:cubicBezTo>
                  <a:cubicBezTo>
                    <a:pt x="113421" y="102988"/>
                    <a:pt x="113442" y="102983"/>
                    <a:pt x="113461" y="102982"/>
                  </a:cubicBezTo>
                  <a:lnTo>
                    <a:pt x="118567" y="120230"/>
                  </a:lnTo>
                  <a:cubicBezTo>
                    <a:pt x="118456" y="120292"/>
                    <a:pt x="118356" y="120375"/>
                    <a:pt x="118277" y="120485"/>
                  </a:cubicBezTo>
                  <a:cubicBezTo>
                    <a:pt x="117993" y="120882"/>
                    <a:pt x="118085" y="121436"/>
                    <a:pt x="118480" y="121721"/>
                  </a:cubicBezTo>
                  <a:cubicBezTo>
                    <a:pt x="118632" y="121830"/>
                    <a:pt x="118811" y="121886"/>
                    <a:pt x="118994" y="121886"/>
                  </a:cubicBezTo>
                  <a:cubicBezTo>
                    <a:pt x="119042" y="121886"/>
                    <a:pt x="119091" y="121882"/>
                    <a:pt x="119139" y="121875"/>
                  </a:cubicBezTo>
                  <a:cubicBezTo>
                    <a:pt x="119372" y="121835"/>
                    <a:pt x="119577" y="121709"/>
                    <a:pt x="119715" y="121516"/>
                  </a:cubicBezTo>
                  <a:cubicBezTo>
                    <a:pt x="119999" y="121118"/>
                    <a:pt x="119907" y="120565"/>
                    <a:pt x="119511" y="120281"/>
                  </a:cubicBezTo>
                  <a:cubicBezTo>
                    <a:pt x="119357" y="120170"/>
                    <a:pt x="119179" y="120118"/>
                    <a:pt x="119002" y="120118"/>
                  </a:cubicBezTo>
                  <a:cubicBezTo>
                    <a:pt x="118929" y="120118"/>
                    <a:pt x="118856" y="120127"/>
                    <a:pt x="118785" y="120144"/>
                  </a:cubicBezTo>
                  <a:lnTo>
                    <a:pt x="113690" y="102933"/>
                  </a:lnTo>
                  <a:cubicBezTo>
                    <a:pt x="113856" y="102876"/>
                    <a:pt x="114009" y="102773"/>
                    <a:pt x="114121" y="102619"/>
                  </a:cubicBezTo>
                  <a:cubicBezTo>
                    <a:pt x="114405" y="102222"/>
                    <a:pt x="114313" y="101668"/>
                    <a:pt x="113917" y="101384"/>
                  </a:cubicBezTo>
                  <a:cubicBezTo>
                    <a:pt x="113762" y="101272"/>
                    <a:pt x="113582" y="101219"/>
                    <a:pt x="113404" y="101219"/>
                  </a:cubicBezTo>
                  <a:cubicBezTo>
                    <a:pt x="113177" y="101219"/>
                    <a:pt x="112951" y="101307"/>
                    <a:pt x="112782" y="101473"/>
                  </a:cubicBezTo>
                  <a:lnTo>
                    <a:pt x="88698" y="78130"/>
                  </a:lnTo>
                  <a:cubicBezTo>
                    <a:pt x="88756" y="78050"/>
                    <a:pt x="88793" y="77963"/>
                    <a:pt x="88820" y="77873"/>
                  </a:cubicBezTo>
                  <a:lnTo>
                    <a:pt x="104040" y="80436"/>
                  </a:lnTo>
                  <a:cubicBezTo>
                    <a:pt x="104042" y="80710"/>
                    <a:pt x="104168" y="80979"/>
                    <a:pt x="104406" y="81151"/>
                  </a:cubicBezTo>
                  <a:cubicBezTo>
                    <a:pt x="104559" y="81260"/>
                    <a:pt x="104736" y="81316"/>
                    <a:pt x="104920" y="81316"/>
                  </a:cubicBezTo>
                  <a:cubicBezTo>
                    <a:pt x="104968" y="81316"/>
                    <a:pt x="105019" y="81312"/>
                    <a:pt x="105067" y="81303"/>
                  </a:cubicBezTo>
                  <a:cubicBezTo>
                    <a:pt x="105299" y="81265"/>
                    <a:pt x="105503" y="81138"/>
                    <a:pt x="105641" y="80945"/>
                  </a:cubicBezTo>
                  <a:cubicBezTo>
                    <a:pt x="105673" y="80901"/>
                    <a:pt x="105700" y="80853"/>
                    <a:pt x="105722" y="80805"/>
                  </a:cubicBezTo>
                  <a:lnTo>
                    <a:pt x="125340" y="86830"/>
                  </a:lnTo>
                  <a:cubicBezTo>
                    <a:pt x="125298" y="87143"/>
                    <a:pt x="125422" y="87472"/>
                    <a:pt x="125697" y="87670"/>
                  </a:cubicBezTo>
                  <a:cubicBezTo>
                    <a:pt x="125850" y="87779"/>
                    <a:pt x="126027" y="87835"/>
                    <a:pt x="126212" y="87835"/>
                  </a:cubicBezTo>
                  <a:cubicBezTo>
                    <a:pt x="126260" y="87835"/>
                    <a:pt x="126310" y="87831"/>
                    <a:pt x="126358" y="87823"/>
                  </a:cubicBezTo>
                  <a:cubicBezTo>
                    <a:pt x="126590" y="87784"/>
                    <a:pt x="126795" y="87657"/>
                    <a:pt x="126932" y="87464"/>
                  </a:cubicBezTo>
                  <a:cubicBezTo>
                    <a:pt x="127070" y="87272"/>
                    <a:pt x="127125" y="87039"/>
                    <a:pt x="127086" y="86804"/>
                  </a:cubicBezTo>
                  <a:cubicBezTo>
                    <a:pt x="127048" y="86571"/>
                    <a:pt x="126920" y="86367"/>
                    <a:pt x="126728" y="86229"/>
                  </a:cubicBezTo>
                  <a:cubicBezTo>
                    <a:pt x="126572" y="86117"/>
                    <a:pt x="126392" y="86063"/>
                    <a:pt x="126213" y="86063"/>
                  </a:cubicBezTo>
                  <a:cubicBezTo>
                    <a:pt x="125937" y="86063"/>
                    <a:pt x="125665" y="86191"/>
                    <a:pt x="125492" y="86432"/>
                  </a:cubicBezTo>
                  <a:cubicBezTo>
                    <a:pt x="125454" y="86486"/>
                    <a:pt x="125423" y="86543"/>
                    <a:pt x="125399" y="86602"/>
                  </a:cubicBezTo>
                  <a:lnTo>
                    <a:pt x="105791" y="80580"/>
                  </a:lnTo>
                  <a:cubicBezTo>
                    <a:pt x="105808" y="80484"/>
                    <a:pt x="105812" y="80386"/>
                    <a:pt x="105795" y="80285"/>
                  </a:cubicBezTo>
                  <a:cubicBezTo>
                    <a:pt x="105757" y="80052"/>
                    <a:pt x="105629" y="79848"/>
                    <a:pt x="105437" y="79710"/>
                  </a:cubicBezTo>
                  <a:cubicBezTo>
                    <a:pt x="105283" y="79599"/>
                    <a:pt x="105105" y="79547"/>
                    <a:pt x="104928" y="79547"/>
                  </a:cubicBezTo>
                  <a:cubicBezTo>
                    <a:pt x="104839" y="79547"/>
                    <a:pt x="104751" y="79560"/>
                    <a:pt x="104666" y="79586"/>
                  </a:cubicBezTo>
                  <a:lnTo>
                    <a:pt x="91291" y="59370"/>
                  </a:lnTo>
                  <a:cubicBezTo>
                    <a:pt x="91351" y="59320"/>
                    <a:pt x="91408" y="59265"/>
                    <a:pt x="91454" y="59199"/>
                  </a:cubicBezTo>
                  <a:cubicBezTo>
                    <a:pt x="91612" y="58980"/>
                    <a:pt x="91650" y="58716"/>
                    <a:pt x="91591" y="58473"/>
                  </a:cubicBezTo>
                  <a:lnTo>
                    <a:pt x="121723" y="42022"/>
                  </a:lnTo>
                  <a:cubicBezTo>
                    <a:pt x="121773" y="42082"/>
                    <a:pt x="121827" y="42140"/>
                    <a:pt x="121893" y="42188"/>
                  </a:cubicBezTo>
                  <a:cubicBezTo>
                    <a:pt x="122049" y="42300"/>
                    <a:pt x="122229" y="42354"/>
                    <a:pt x="122408" y="42354"/>
                  </a:cubicBezTo>
                  <a:cubicBezTo>
                    <a:pt x="122508" y="42354"/>
                    <a:pt x="122608" y="42331"/>
                    <a:pt x="122702" y="42298"/>
                  </a:cubicBezTo>
                  <a:lnTo>
                    <a:pt x="143453" y="68738"/>
                  </a:lnTo>
                  <a:cubicBezTo>
                    <a:pt x="143438" y="68755"/>
                    <a:pt x="143422" y="68770"/>
                    <a:pt x="143408" y="68787"/>
                  </a:cubicBezTo>
                  <a:cubicBezTo>
                    <a:pt x="143123" y="69184"/>
                    <a:pt x="143215" y="69738"/>
                    <a:pt x="143613" y="70023"/>
                  </a:cubicBezTo>
                  <a:cubicBezTo>
                    <a:pt x="143769" y="70135"/>
                    <a:pt x="143948" y="70188"/>
                    <a:pt x="144127" y="70188"/>
                  </a:cubicBezTo>
                  <a:cubicBezTo>
                    <a:pt x="144155" y="70188"/>
                    <a:pt x="144182" y="70181"/>
                    <a:pt x="144210" y="70179"/>
                  </a:cubicBezTo>
                  <a:lnTo>
                    <a:pt x="150276" y="95191"/>
                  </a:lnTo>
                  <a:cubicBezTo>
                    <a:pt x="150132" y="95254"/>
                    <a:pt x="150005" y="95352"/>
                    <a:pt x="149911" y="95484"/>
                  </a:cubicBezTo>
                  <a:cubicBezTo>
                    <a:pt x="149774" y="95676"/>
                    <a:pt x="149718" y="95910"/>
                    <a:pt x="149758" y="96144"/>
                  </a:cubicBezTo>
                  <a:cubicBezTo>
                    <a:pt x="149796" y="96377"/>
                    <a:pt x="149923" y="96581"/>
                    <a:pt x="150116" y="96719"/>
                  </a:cubicBezTo>
                  <a:cubicBezTo>
                    <a:pt x="150272" y="96832"/>
                    <a:pt x="150451" y="96885"/>
                    <a:pt x="150630" y="96885"/>
                  </a:cubicBezTo>
                  <a:cubicBezTo>
                    <a:pt x="150905" y="96885"/>
                    <a:pt x="151178" y="96757"/>
                    <a:pt x="151351" y="96516"/>
                  </a:cubicBezTo>
                  <a:cubicBezTo>
                    <a:pt x="151633" y="96119"/>
                    <a:pt x="151542" y="95564"/>
                    <a:pt x="151145" y="95281"/>
                  </a:cubicBezTo>
                  <a:cubicBezTo>
                    <a:pt x="150994" y="95171"/>
                    <a:pt x="150817" y="95116"/>
                    <a:pt x="150635" y="95116"/>
                  </a:cubicBezTo>
                  <a:cubicBezTo>
                    <a:pt x="150591" y="95116"/>
                    <a:pt x="150546" y="95119"/>
                    <a:pt x="150501" y="95126"/>
                  </a:cubicBezTo>
                  <a:lnTo>
                    <a:pt x="144439" y="70126"/>
                  </a:lnTo>
                  <a:cubicBezTo>
                    <a:pt x="144598" y="70068"/>
                    <a:pt x="144742" y="69967"/>
                    <a:pt x="144848" y="69819"/>
                  </a:cubicBezTo>
                  <a:cubicBezTo>
                    <a:pt x="145133" y="69422"/>
                    <a:pt x="145041" y="68869"/>
                    <a:pt x="144643" y="68584"/>
                  </a:cubicBezTo>
                  <a:cubicBezTo>
                    <a:pt x="144489" y="68473"/>
                    <a:pt x="144310" y="68419"/>
                    <a:pt x="144133" y="68419"/>
                  </a:cubicBezTo>
                  <a:cubicBezTo>
                    <a:pt x="143954" y="68419"/>
                    <a:pt x="143776" y="68474"/>
                    <a:pt x="143625" y="68579"/>
                  </a:cubicBezTo>
                  <a:lnTo>
                    <a:pt x="122923" y="42187"/>
                  </a:lnTo>
                  <a:cubicBezTo>
                    <a:pt x="123003" y="42130"/>
                    <a:pt x="123078" y="42066"/>
                    <a:pt x="123137" y="41982"/>
                  </a:cubicBezTo>
                  <a:cubicBezTo>
                    <a:pt x="123422" y="41585"/>
                    <a:pt x="123330" y="41031"/>
                    <a:pt x="122934" y="40747"/>
                  </a:cubicBezTo>
                  <a:cubicBezTo>
                    <a:pt x="122782" y="40638"/>
                    <a:pt x="122603" y="40581"/>
                    <a:pt x="122419" y="40581"/>
                  </a:cubicBezTo>
                  <a:cubicBezTo>
                    <a:pt x="122371" y="40581"/>
                    <a:pt x="122322" y="40585"/>
                    <a:pt x="122273" y="40593"/>
                  </a:cubicBezTo>
                  <a:cubicBezTo>
                    <a:pt x="122040" y="40632"/>
                    <a:pt x="121837" y="40759"/>
                    <a:pt x="121699" y="40952"/>
                  </a:cubicBezTo>
                  <a:cubicBezTo>
                    <a:pt x="121684" y="40972"/>
                    <a:pt x="121674" y="40993"/>
                    <a:pt x="121662" y="41015"/>
                  </a:cubicBezTo>
                  <a:lnTo>
                    <a:pt x="88927" y="19118"/>
                  </a:lnTo>
                  <a:cubicBezTo>
                    <a:pt x="89200" y="18723"/>
                    <a:pt x="89106" y="18178"/>
                    <a:pt x="88714" y="17898"/>
                  </a:cubicBezTo>
                  <a:cubicBezTo>
                    <a:pt x="88558" y="17786"/>
                    <a:pt x="88378" y="17733"/>
                    <a:pt x="88200" y="17733"/>
                  </a:cubicBezTo>
                  <a:cubicBezTo>
                    <a:pt x="87924" y="17733"/>
                    <a:pt x="87652" y="17861"/>
                    <a:pt x="87479" y="18101"/>
                  </a:cubicBezTo>
                  <a:cubicBezTo>
                    <a:pt x="87463" y="18124"/>
                    <a:pt x="87452" y="18149"/>
                    <a:pt x="87437" y="18172"/>
                  </a:cubicBezTo>
                  <a:lnTo>
                    <a:pt x="59626" y="948"/>
                  </a:lnTo>
                  <a:cubicBezTo>
                    <a:pt x="59646" y="651"/>
                    <a:pt x="59520" y="351"/>
                    <a:pt x="59262" y="166"/>
                  </a:cubicBezTo>
                  <a:cubicBezTo>
                    <a:pt x="59111" y="58"/>
                    <a:pt x="58932" y="0"/>
                    <a:pt x="587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5"/>
            <p:cNvSpPr/>
            <p:nvPr/>
          </p:nvSpPr>
          <p:spPr>
            <a:xfrm>
              <a:off x="1522650" y="3538750"/>
              <a:ext cx="2417375" cy="1058350"/>
            </a:xfrm>
            <a:custGeom>
              <a:avLst/>
              <a:gdLst/>
              <a:ahLst/>
              <a:cxnLst/>
              <a:rect l="l" t="t" r="r" b="b"/>
              <a:pathLst>
                <a:path w="96695" h="42334" extrusionOk="0">
                  <a:moveTo>
                    <a:pt x="1008" y="1"/>
                  </a:moveTo>
                  <a:cubicBezTo>
                    <a:pt x="960" y="1"/>
                    <a:pt x="911" y="5"/>
                    <a:pt x="862" y="13"/>
                  </a:cubicBezTo>
                  <a:cubicBezTo>
                    <a:pt x="628" y="51"/>
                    <a:pt x="424" y="179"/>
                    <a:pt x="285" y="371"/>
                  </a:cubicBezTo>
                  <a:cubicBezTo>
                    <a:pt x="1" y="768"/>
                    <a:pt x="93" y="1321"/>
                    <a:pt x="489" y="1607"/>
                  </a:cubicBezTo>
                  <a:cubicBezTo>
                    <a:pt x="641" y="1716"/>
                    <a:pt x="819" y="1772"/>
                    <a:pt x="1002" y="1772"/>
                  </a:cubicBezTo>
                  <a:cubicBezTo>
                    <a:pt x="1050" y="1772"/>
                    <a:pt x="1100" y="1768"/>
                    <a:pt x="1148" y="1760"/>
                  </a:cubicBezTo>
                  <a:cubicBezTo>
                    <a:pt x="1382" y="1721"/>
                    <a:pt x="1585" y="1594"/>
                    <a:pt x="1724" y="1401"/>
                  </a:cubicBezTo>
                  <a:cubicBezTo>
                    <a:pt x="1775" y="1331"/>
                    <a:pt x="1812" y="1251"/>
                    <a:pt x="1839" y="1170"/>
                  </a:cubicBezTo>
                  <a:lnTo>
                    <a:pt x="49478" y="20273"/>
                  </a:lnTo>
                  <a:cubicBezTo>
                    <a:pt x="49259" y="20661"/>
                    <a:pt x="49358" y="21161"/>
                    <a:pt x="49729" y="21426"/>
                  </a:cubicBezTo>
                  <a:cubicBezTo>
                    <a:pt x="49886" y="21538"/>
                    <a:pt x="50065" y="21592"/>
                    <a:pt x="50244" y="21592"/>
                  </a:cubicBezTo>
                  <a:cubicBezTo>
                    <a:pt x="50520" y="21592"/>
                    <a:pt x="50792" y="21463"/>
                    <a:pt x="50965" y="21223"/>
                  </a:cubicBezTo>
                  <a:cubicBezTo>
                    <a:pt x="50983" y="21196"/>
                    <a:pt x="50997" y="21168"/>
                    <a:pt x="51011" y="21141"/>
                  </a:cubicBezTo>
                  <a:lnTo>
                    <a:pt x="70453" y="38632"/>
                  </a:lnTo>
                  <a:cubicBezTo>
                    <a:pt x="70320" y="38824"/>
                    <a:pt x="70266" y="39053"/>
                    <a:pt x="70304" y="39285"/>
                  </a:cubicBezTo>
                  <a:cubicBezTo>
                    <a:pt x="70342" y="39518"/>
                    <a:pt x="70469" y="39722"/>
                    <a:pt x="70662" y="39860"/>
                  </a:cubicBezTo>
                  <a:cubicBezTo>
                    <a:pt x="70818" y="39972"/>
                    <a:pt x="70998" y="40026"/>
                    <a:pt x="71176" y="40026"/>
                  </a:cubicBezTo>
                  <a:cubicBezTo>
                    <a:pt x="71452" y="40026"/>
                    <a:pt x="71725" y="39897"/>
                    <a:pt x="71897" y="39657"/>
                  </a:cubicBezTo>
                  <a:cubicBezTo>
                    <a:pt x="71957" y="39572"/>
                    <a:pt x="71998" y="39480"/>
                    <a:pt x="72025" y="39385"/>
                  </a:cubicBezTo>
                  <a:lnTo>
                    <a:pt x="94903" y="41502"/>
                  </a:lnTo>
                  <a:cubicBezTo>
                    <a:pt x="94919" y="41758"/>
                    <a:pt x="95040" y="42007"/>
                    <a:pt x="95266" y="42168"/>
                  </a:cubicBezTo>
                  <a:cubicBezTo>
                    <a:pt x="95423" y="42280"/>
                    <a:pt x="95601" y="42334"/>
                    <a:pt x="95781" y="42334"/>
                  </a:cubicBezTo>
                  <a:cubicBezTo>
                    <a:pt x="96056" y="42334"/>
                    <a:pt x="96329" y="42206"/>
                    <a:pt x="96502" y="41965"/>
                  </a:cubicBezTo>
                  <a:cubicBezTo>
                    <a:pt x="96639" y="41772"/>
                    <a:pt x="96694" y="41539"/>
                    <a:pt x="96655" y="41305"/>
                  </a:cubicBezTo>
                  <a:cubicBezTo>
                    <a:pt x="96620" y="41070"/>
                    <a:pt x="96493" y="40865"/>
                    <a:pt x="96301" y="40727"/>
                  </a:cubicBezTo>
                  <a:cubicBezTo>
                    <a:pt x="96148" y="40618"/>
                    <a:pt x="95971" y="40561"/>
                    <a:pt x="95788" y="40561"/>
                  </a:cubicBezTo>
                  <a:cubicBezTo>
                    <a:pt x="95739" y="40561"/>
                    <a:pt x="95690" y="40565"/>
                    <a:pt x="95641" y="40573"/>
                  </a:cubicBezTo>
                  <a:cubicBezTo>
                    <a:pt x="95408" y="40613"/>
                    <a:pt x="95203" y="40739"/>
                    <a:pt x="95065" y="40932"/>
                  </a:cubicBezTo>
                  <a:cubicBezTo>
                    <a:pt x="94993" y="41035"/>
                    <a:pt x="94944" y="41149"/>
                    <a:pt x="94920" y="41266"/>
                  </a:cubicBezTo>
                  <a:lnTo>
                    <a:pt x="72064" y="39153"/>
                  </a:lnTo>
                  <a:cubicBezTo>
                    <a:pt x="72068" y="38873"/>
                    <a:pt x="71940" y="38595"/>
                    <a:pt x="71697" y="38420"/>
                  </a:cubicBezTo>
                  <a:cubicBezTo>
                    <a:pt x="71545" y="38311"/>
                    <a:pt x="71367" y="38254"/>
                    <a:pt x="71183" y="38254"/>
                  </a:cubicBezTo>
                  <a:cubicBezTo>
                    <a:pt x="71134" y="38254"/>
                    <a:pt x="71085" y="38258"/>
                    <a:pt x="71036" y="38266"/>
                  </a:cubicBezTo>
                  <a:cubicBezTo>
                    <a:pt x="70879" y="38292"/>
                    <a:pt x="70737" y="38361"/>
                    <a:pt x="70617" y="38461"/>
                  </a:cubicBezTo>
                  <a:lnTo>
                    <a:pt x="51109" y="20911"/>
                  </a:lnTo>
                  <a:cubicBezTo>
                    <a:pt x="51188" y="20572"/>
                    <a:pt x="51063" y="20203"/>
                    <a:pt x="50764" y="19988"/>
                  </a:cubicBezTo>
                  <a:cubicBezTo>
                    <a:pt x="50609" y="19877"/>
                    <a:pt x="50430" y="19824"/>
                    <a:pt x="50253" y="19824"/>
                  </a:cubicBezTo>
                  <a:cubicBezTo>
                    <a:pt x="50023" y="19824"/>
                    <a:pt x="49796" y="19913"/>
                    <a:pt x="49627" y="20080"/>
                  </a:cubicBezTo>
                  <a:lnTo>
                    <a:pt x="1890" y="937"/>
                  </a:lnTo>
                  <a:cubicBezTo>
                    <a:pt x="1894" y="873"/>
                    <a:pt x="1893" y="807"/>
                    <a:pt x="1881" y="741"/>
                  </a:cubicBezTo>
                  <a:cubicBezTo>
                    <a:pt x="1842" y="507"/>
                    <a:pt x="1715" y="304"/>
                    <a:pt x="1523" y="167"/>
                  </a:cubicBezTo>
                  <a:cubicBezTo>
                    <a:pt x="1371" y="58"/>
                    <a:pt x="1192" y="1"/>
                    <a:pt x="1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>
            <a:spLocks noGrp="1"/>
          </p:cNvSpPr>
          <p:nvPr>
            <p:ph type="title"/>
          </p:nvPr>
        </p:nvSpPr>
        <p:spPr>
          <a:xfrm>
            <a:off x="811975" y="829350"/>
            <a:ext cx="3993300" cy="98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subTitle" idx="1"/>
          </p:nvPr>
        </p:nvSpPr>
        <p:spPr>
          <a:xfrm>
            <a:off x="811975" y="1878550"/>
            <a:ext cx="3993300" cy="229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AutoNum type="arabicPeriod"/>
              <a:defRPr/>
            </a:lvl1pPr>
            <a:lvl2pPr lvl="1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lphaLcPeriod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romanLcPeriod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rabicPeriod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lphaLcPeriod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romanLcPeriod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arabicPeriod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alphaLcPeriod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romanLcPeriod"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>
            <a:spLocks noGrp="1"/>
          </p:cNvSpPr>
          <p:nvPr>
            <p:ph type="pic" idx="2"/>
          </p:nvPr>
        </p:nvSpPr>
        <p:spPr>
          <a:xfrm>
            <a:off x="5088475" y="770400"/>
            <a:ext cx="3081600" cy="36027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grpSp>
        <p:nvGrpSpPr>
          <p:cNvPr id="49" name="Google Shape;49;p7"/>
          <p:cNvGrpSpPr/>
          <p:nvPr/>
        </p:nvGrpSpPr>
        <p:grpSpPr>
          <a:xfrm>
            <a:off x="0" y="0"/>
            <a:ext cx="9144001" cy="5143500"/>
            <a:chOff x="0" y="0"/>
            <a:chExt cx="9144001" cy="5143500"/>
          </a:xfrm>
        </p:grpSpPr>
        <p:pic>
          <p:nvPicPr>
            <p:cNvPr id="50" name="Google Shape;50;p7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10800000" flipH="1">
              <a:off x="0" y="2052950"/>
              <a:ext cx="4220500" cy="3090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" name="Google Shape;51;p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10800000" flipH="1">
              <a:off x="6764924" y="0"/>
              <a:ext cx="2379077" cy="323733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2" name="Google Shape;52;p7"/>
          <p:cNvGrpSpPr/>
          <p:nvPr/>
        </p:nvGrpSpPr>
        <p:grpSpPr>
          <a:xfrm rot="10800000">
            <a:off x="6704226" y="3811697"/>
            <a:ext cx="4574075" cy="3479350"/>
            <a:chOff x="1522650" y="1117750"/>
            <a:chExt cx="4574075" cy="3479350"/>
          </a:xfrm>
        </p:grpSpPr>
        <p:sp>
          <p:nvSpPr>
            <p:cNvPr id="53" name="Google Shape;53;p7"/>
            <p:cNvSpPr/>
            <p:nvPr/>
          </p:nvSpPr>
          <p:spPr>
            <a:xfrm>
              <a:off x="2305900" y="1117750"/>
              <a:ext cx="3790825" cy="3217100"/>
            </a:xfrm>
            <a:custGeom>
              <a:avLst/>
              <a:gdLst/>
              <a:ahLst/>
              <a:cxnLst/>
              <a:rect l="l" t="t" r="r" b="b"/>
              <a:pathLst>
                <a:path w="151633" h="128684" extrusionOk="0">
                  <a:moveTo>
                    <a:pt x="59573" y="1190"/>
                  </a:moveTo>
                  <a:lnTo>
                    <a:pt x="87345" y="18391"/>
                  </a:lnTo>
                  <a:cubicBezTo>
                    <a:pt x="87254" y="18737"/>
                    <a:pt x="87376" y="19117"/>
                    <a:pt x="87682" y="19337"/>
                  </a:cubicBezTo>
                  <a:cubicBezTo>
                    <a:pt x="87712" y="19358"/>
                    <a:pt x="87742" y="19374"/>
                    <a:pt x="87773" y="19391"/>
                  </a:cubicBezTo>
                  <a:lnTo>
                    <a:pt x="73089" y="35287"/>
                  </a:lnTo>
                  <a:cubicBezTo>
                    <a:pt x="73041" y="35228"/>
                    <a:pt x="72987" y="35173"/>
                    <a:pt x="72923" y="35127"/>
                  </a:cubicBezTo>
                  <a:cubicBezTo>
                    <a:pt x="72772" y="35017"/>
                    <a:pt x="72594" y="34961"/>
                    <a:pt x="72410" y="34961"/>
                  </a:cubicBezTo>
                  <a:cubicBezTo>
                    <a:pt x="72364" y="34961"/>
                    <a:pt x="72317" y="34964"/>
                    <a:pt x="72269" y="34972"/>
                  </a:cubicBezTo>
                  <a:lnTo>
                    <a:pt x="59361" y="1513"/>
                  </a:lnTo>
                  <a:cubicBezTo>
                    <a:pt x="59397" y="1478"/>
                    <a:pt x="59435" y="1443"/>
                    <a:pt x="59466" y="1400"/>
                  </a:cubicBezTo>
                  <a:cubicBezTo>
                    <a:pt x="59513" y="1335"/>
                    <a:pt x="59546" y="1262"/>
                    <a:pt x="59573" y="1190"/>
                  </a:cubicBezTo>
                  <a:close/>
                  <a:moveTo>
                    <a:pt x="57905" y="1155"/>
                  </a:moveTo>
                  <a:cubicBezTo>
                    <a:pt x="57962" y="1330"/>
                    <a:pt x="58069" y="1490"/>
                    <a:pt x="58229" y="1604"/>
                  </a:cubicBezTo>
                  <a:cubicBezTo>
                    <a:pt x="58385" y="1716"/>
                    <a:pt x="58564" y="1770"/>
                    <a:pt x="58744" y="1770"/>
                  </a:cubicBezTo>
                  <a:cubicBezTo>
                    <a:pt x="58890" y="1770"/>
                    <a:pt x="59035" y="1731"/>
                    <a:pt x="59165" y="1661"/>
                  </a:cubicBezTo>
                  <a:lnTo>
                    <a:pt x="72044" y="35042"/>
                  </a:lnTo>
                  <a:cubicBezTo>
                    <a:pt x="71907" y="35103"/>
                    <a:pt x="71787" y="35197"/>
                    <a:pt x="71696" y="35320"/>
                  </a:cubicBezTo>
                  <a:lnTo>
                    <a:pt x="34939" y="10633"/>
                  </a:lnTo>
                  <a:cubicBezTo>
                    <a:pt x="34967" y="10533"/>
                    <a:pt x="34978" y="10431"/>
                    <a:pt x="34971" y="10330"/>
                  </a:cubicBezTo>
                  <a:lnTo>
                    <a:pt x="57905" y="1155"/>
                  </a:lnTo>
                  <a:close/>
                  <a:moveTo>
                    <a:pt x="34896" y="10886"/>
                  </a:moveTo>
                  <a:lnTo>
                    <a:pt x="71585" y="35528"/>
                  </a:lnTo>
                  <a:cubicBezTo>
                    <a:pt x="71451" y="35873"/>
                    <a:pt x="71547" y="36273"/>
                    <a:pt x="71839" y="36520"/>
                  </a:cubicBezTo>
                  <a:lnTo>
                    <a:pt x="61150" y="46075"/>
                  </a:lnTo>
                  <a:cubicBezTo>
                    <a:pt x="61131" y="46059"/>
                    <a:pt x="61114" y="46040"/>
                    <a:pt x="61092" y="46024"/>
                  </a:cubicBezTo>
                  <a:cubicBezTo>
                    <a:pt x="60938" y="45913"/>
                    <a:pt x="60760" y="45860"/>
                    <a:pt x="60583" y="45860"/>
                  </a:cubicBezTo>
                  <a:cubicBezTo>
                    <a:pt x="60438" y="45860"/>
                    <a:pt x="60294" y="45896"/>
                    <a:pt x="60165" y="45964"/>
                  </a:cubicBezTo>
                  <a:lnTo>
                    <a:pt x="34896" y="10886"/>
                  </a:lnTo>
                  <a:close/>
                  <a:moveTo>
                    <a:pt x="88012" y="19481"/>
                  </a:moveTo>
                  <a:cubicBezTo>
                    <a:pt x="88073" y="19495"/>
                    <a:pt x="88135" y="19503"/>
                    <a:pt x="88199" y="19503"/>
                  </a:cubicBezTo>
                  <a:cubicBezTo>
                    <a:pt x="88236" y="19503"/>
                    <a:pt x="88270" y="19496"/>
                    <a:pt x="88308" y="19491"/>
                  </a:cubicBezTo>
                  <a:lnTo>
                    <a:pt x="90601" y="57808"/>
                  </a:lnTo>
                  <a:cubicBezTo>
                    <a:pt x="90477" y="57828"/>
                    <a:pt x="90359" y="57878"/>
                    <a:pt x="90253" y="57948"/>
                  </a:cubicBezTo>
                  <a:lnTo>
                    <a:pt x="73040" y="36456"/>
                  </a:lnTo>
                  <a:cubicBezTo>
                    <a:pt x="73069" y="36426"/>
                    <a:pt x="73102" y="36397"/>
                    <a:pt x="73126" y="36363"/>
                  </a:cubicBezTo>
                  <a:cubicBezTo>
                    <a:pt x="73264" y="36171"/>
                    <a:pt x="73319" y="35936"/>
                    <a:pt x="73280" y="35702"/>
                  </a:cubicBezTo>
                  <a:cubicBezTo>
                    <a:pt x="73268" y="35629"/>
                    <a:pt x="73244" y="35561"/>
                    <a:pt x="73216" y="35494"/>
                  </a:cubicBezTo>
                  <a:lnTo>
                    <a:pt x="88012" y="19481"/>
                  </a:lnTo>
                  <a:close/>
                  <a:moveTo>
                    <a:pt x="88769" y="19295"/>
                  </a:moveTo>
                  <a:lnTo>
                    <a:pt x="121569" y="41232"/>
                  </a:lnTo>
                  <a:cubicBezTo>
                    <a:pt x="121516" y="41429"/>
                    <a:pt x="121532" y="41636"/>
                    <a:pt x="121612" y="41820"/>
                  </a:cubicBezTo>
                  <a:lnTo>
                    <a:pt x="91516" y="58252"/>
                  </a:lnTo>
                  <a:cubicBezTo>
                    <a:pt x="91455" y="58141"/>
                    <a:pt x="91371" y="58040"/>
                    <a:pt x="91261" y="57962"/>
                  </a:cubicBezTo>
                  <a:cubicBezTo>
                    <a:pt x="91131" y="57868"/>
                    <a:pt x="90984" y="57820"/>
                    <a:pt x="90835" y="57804"/>
                  </a:cubicBezTo>
                  <a:lnTo>
                    <a:pt x="88539" y="19431"/>
                  </a:lnTo>
                  <a:cubicBezTo>
                    <a:pt x="88621" y="19396"/>
                    <a:pt x="88699" y="19354"/>
                    <a:pt x="88769" y="19295"/>
                  </a:cubicBezTo>
                  <a:close/>
                  <a:moveTo>
                    <a:pt x="72858" y="36603"/>
                  </a:moveTo>
                  <a:lnTo>
                    <a:pt x="90079" y="58104"/>
                  </a:lnTo>
                  <a:cubicBezTo>
                    <a:pt x="90062" y="58125"/>
                    <a:pt x="90041" y="58144"/>
                    <a:pt x="90025" y="58165"/>
                  </a:cubicBezTo>
                  <a:cubicBezTo>
                    <a:pt x="89989" y="58216"/>
                    <a:pt x="89960" y="58268"/>
                    <a:pt x="89936" y="58323"/>
                  </a:cubicBezTo>
                  <a:lnTo>
                    <a:pt x="61457" y="46818"/>
                  </a:lnTo>
                  <a:cubicBezTo>
                    <a:pt x="61473" y="46617"/>
                    <a:pt x="61422" y="46416"/>
                    <a:pt x="61307" y="46247"/>
                  </a:cubicBezTo>
                  <a:lnTo>
                    <a:pt x="72044" y="36651"/>
                  </a:lnTo>
                  <a:cubicBezTo>
                    <a:pt x="72160" y="36702"/>
                    <a:pt x="72283" y="36731"/>
                    <a:pt x="72406" y="36731"/>
                  </a:cubicBezTo>
                  <a:cubicBezTo>
                    <a:pt x="72565" y="36731"/>
                    <a:pt x="72719" y="36684"/>
                    <a:pt x="72858" y="36603"/>
                  </a:cubicBezTo>
                  <a:close/>
                  <a:moveTo>
                    <a:pt x="29406" y="22188"/>
                  </a:moveTo>
                  <a:lnTo>
                    <a:pt x="59857" y="46227"/>
                  </a:lnTo>
                  <a:cubicBezTo>
                    <a:pt x="59573" y="46625"/>
                    <a:pt x="59665" y="47178"/>
                    <a:pt x="60061" y="47462"/>
                  </a:cubicBezTo>
                  <a:cubicBezTo>
                    <a:pt x="60098" y="47488"/>
                    <a:pt x="60135" y="47509"/>
                    <a:pt x="60173" y="47529"/>
                  </a:cubicBezTo>
                  <a:lnTo>
                    <a:pt x="58655" y="58545"/>
                  </a:lnTo>
                  <a:cubicBezTo>
                    <a:pt x="58595" y="58532"/>
                    <a:pt x="58534" y="58525"/>
                    <a:pt x="58473" y="58525"/>
                  </a:cubicBezTo>
                  <a:cubicBezTo>
                    <a:pt x="58354" y="58525"/>
                    <a:pt x="58236" y="58550"/>
                    <a:pt x="58125" y="58596"/>
                  </a:cubicBezTo>
                  <a:lnTo>
                    <a:pt x="29406" y="22188"/>
                  </a:lnTo>
                  <a:close/>
                  <a:moveTo>
                    <a:pt x="16326" y="26247"/>
                  </a:moveTo>
                  <a:lnTo>
                    <a:pt x="57750" y="58893"/>
                  </a:lnTo>
                  <a:cubicBezTo>
                    <a:pt x="57750" y="58894"/>
                    <a:pt x="57749" y="58894"/>
                    <a:pt x="57748" y="58895"/>
                  </a:cubicBezTo>
                  <a:cubicBezTo>
                    <a:pt x="57632" y="59054"/>
                    <a:pt x="57582" y="59240"/>
                    <a:pt x="57584" y="59421"/>
                  </a:cubicBezTo>
                  <a:lnTo>
                    <a:pt x="33209" y="61477"/>
                  </a:lnTo>
                  <a:cubicBezTo>
                    <a:pt x="33171" y="61253"/>
                    <a:pt x="33049" y="61044"/>
                    <a:pt x="32851" y="60900"/>
                  </a:cubicBezTo>
                  <a:cubicBezTo>
                    <a:pt x="32696" y="60788"/>
                    <a:pt x="32515" y="60735"/>
                    <a:pt x="32336" y="60735"/>
                  </a:cubicBezTo>
                  <a:cubicBezTo>
                    <a:pt x="32231" y="60735"/>
                    <a:pt x="32126" y="60753"/>
                    <a:pt x="32028" y="60789"/>
                  </a:cubicBezTo>
                  <a:lnTo>
                    <a:pt x="16086" y="26436"/>
                  </a:lnTo>
                  <a:cubicBezTo>
                    <a:pt x="16176" y="26387"/>
                    <a:pt x="16257" y="26325"/>
                    <a:pt x="16326" y="26247"/>
                  </a:cubicBezTo>
                  <a:close/>
                  <a:moveTo>
                    <a:pt x="57622" y="59652"/>
                  </a:moveTo>
                  <a:cubicBezTo>
                    <a:pt x="57674" y="59839"/>
                    <a:pt x="57783" y="60008"/>
                    <a:pt x="57952" y="60129"/>
                  </a:cubicBezTo>
                  <a:cubicBezTo>
                    <a:pt x="58054" y="60201"/>
                    <a:pt x="58165" y="60247"/>
                    <a:pt x="58279" y="60272"/>
                  </a:cubicBezTo>
                  <a:lnTo>
                    <a:pt x="55785" y="68604"/>
                  </a:lnTo>
                  <a:cubicBezTo>
                    <a:pt x="55759" y="68602"/>
                    <a:pt x="55732" y="68601"/>
                    <a:pt x="55705" y="68601"/>
                  </a:cubicBezTo>
                  <a:cubicBezTo>
                    <a:pt x="55430" y="68601"/>
                    <a:pt x="55160" y="68726"/>
                    <a:pt x="54987" y="68966"/>
                  </a:cubicBezTo>
                  <a:cubicBezTo>
                    <a:pt x="54939" y="69034"/>
                    <a:pt x="54905" y="69108"/>
                    <a:pt x="54878" y="69182"/>
                  </a:cubicBezTo>
                  <a:lnTo>
                    <a:pt x="33192" y="61843"/>
                  </a:lnTo>
                  <a:cubicBezTo>
                    <a:pt x="33203" y="61799"/>
                    <a:pt x="33210" y="61755"/>
                    <a:pt x="33214" y="61709"/>
                  </a:cubicBezTo>
                  <a:lnTo>
                    <a:pt x="57622" y="59652"/>
                  </a:lnTo>
                  <a:close/>
                  <a:moveTo>
                    <a:pt x="61404" y="47049"/>
                  </a:moveTo>
                  <a:lnTo>
                    <a:pt x="89872" y="58550"/>
                  </a:lnTo>
                  <a:cubicBezTo>
                    <a:pt x="89825" y="58868"/>
                    <a:pt x="89949" y="59201"/>
                    <a:pt x="90228" y="59401"/>
                  </a:cubicBezTo>
                  <a:cubicBezTo>
                    <a:pt x="90327" y="59471"/>
                    <a:pt x="90435" y="59515"/>
                    <a:pt x="90546" y="59541"/>
                  </a:cubicBezTo>
                  <a:lnTo>
                    <a:pt x="88027" y="76730"/>
                  </a:lnTo>
                  <a:cubicBezTo>
                    <a:pt x="88011" y="76729"/>
                    <a:pt x="87994" y="76729"/>
                    <a:pt x="87977" y="76729"/>
                  </a:cubicBezTo>
                  <a:cubicBezTo>
                    <a:pt x="87931" y="76729"/>
                    <a:pt x="87884" y="76732"/>
                    <a:pt x="87837" y="76740"/>
                  </a:cubicBezTo>
                  <a:cubicBezTo>
                    <a:pt x="87715" y="76760"/>
                    <a:pt x="87603" y="76805"/>
                    <a:pt x="87501" y="76869"/>
                  </a:cubicBezTo>
                  <a:lnTo>
                    <a:pt x="61265" y="47294"/>
                  </a:lnTo>
                  <a:cubicBezTo>
                    <a:pt x="61275" y="47282"/>
                    <a:pt x="61288" y="47273"/>
                    <a:pt x="61297" y="47259"/>
                  </a:cubicBezTo>
                  <a:cubicBezTo>
                    <a:pt x="61344" y="47194"/>
                    <a:pt x="61377" y="47123"/>
                    <a:pt x="61404" y="47049"/>
                  </a:cubicBezTo>
                  <a:close/>
                  <a:moveTo>
                    <a:pt x="61096" y="47455"/>
                  </a:moveTo>
                  <a:lnTo>
                    <a:pt x="87328" y="77024"/>
                  </a:lnTo>
                  <a:cubicBezTo>
                    <a:pt x="87322" y="77033"/>
                    <a:pt x="87314" y="77039"/>
                    <a:pt x="87308" y="77047"/>
                  </a:cubicBezTo>
                  <a:lnTo>
                    <a:pt x="59297" y="59712"/>
                  </a:lnTo>
                  <a:cubicBezTo>
                    <a:pt x="59429" y="59348"/>
                    <a:pt x="59315" y="58926"/>
                    <a:pt x="58985" y="58689"/>
                  </a:cubicBezTo>
                  <a:cubicBezTo>
                    <a:pt x="58952" y="58665"/>
                    <a:pt x="58916" y="58648"/>
                    <a:pt x="58882" y="58628"/>
                  </a:cubicBezTo>
                  <a:lnTo>
                    <a:pt x="60400" y="47607"/>
                  </a:lnTo>
                  <a:cubicBezTo>
                    <a:pt x="60459" y="47619"/>
                    <a:pt x="60519" y="47627"/>
                    <a:pt x="60578" y="47627"/>
                  </a:cubicBezTo>
                  <a:cubicBezTo>
                    <a:pt x="60762" y="47627"/>
                    <a:pt x="60943" y="47564"/>
                    <a:pt x="61096" y="47455"/>
                  </a:cubicBezTo>
                  <a:close/>
                  <a:moveTo>
                    <a:pt x="59189" y="59922"/>
                  </a:moveTo>
                  <a:lnTo>
                    <a:pt x="87178" y="77244"/>
                  </a:lnTo>
                  <a:cubicBezTo>
                    <a:pt x="87172" y="77259"/>
                    <a:pt x="87166" y="77275"/>
                    <a:pt x="87161" y="77291"/>
                  </a:cubicBezTo>
                  <a:lnTo>
                    <a:pt x="56571" y="69673"/>
                  </a:lnTo>
                  <a:cubicBezTo>
                    <a:pt x="56646" y="69338"/>
                    <a:pt x="56520" y="68976"/>
                    <a:pt x="56224" y="68763"/>
                  </a:cubicBezTo>
                  <a:cubicBezTo>
                    <a:pt x="56157" y="68717"/>
                    <a:pt x="56087" y="68682"/>
                    <a:pt x="56015" y="68656"/>
                  </a:cubicBezTo>
                  <a:lnTo>
                    <a:pt x="58519" y="60290"/>
                  </a:lnTo>
                  <a:cubicBezTo>
                    <a:pt x="58777" y="60275"/>
                    <a:pt x="59025" y="60152"/>
                    <a:pt x="59188" y="59926"/>
                  </a:cubicBezTo>
                  <a:cubicBezTo>
                    <a:pt x="59189" y="59924"/>
                    <a:pt x="59189" y="59923"/>
                    <a:pt x="59189" y="59922"/>
                  </a:cubicBezTo>
                  <a:close/>
                  <a:moveTo>
                    <a:pt x="6382" y="54567"/>
                  </a:moveTo>
                  <a:lnTo>
                    <a:pt x="31456" y="61554"/>
                  </a:lnTo>
                  <a:cubicBezTo>
                    <a:pt x="31440" y="61772"/>
                    <a:pt x="31506" y="61990"/>
                    <a:pt x="31643" y="62166"/>
                  </a:cubicBezTo>
                  <a:lnTo>
                    <a:pt x="15546" y="78173"/>
                  </a:lnTo>
                  <a:cubicBezTo>
                    <a:pt x="15506" y="78130"/>
                    <a:pt x="15461" y="78092"/>
                    <a:pt x="15414" y="78055"/>
                  </a:cubicBezTo>
                  <a:cubicBezTo>
                    <a:pt x="15260" y="77944"/>
                    <a:pt x="15081" y="77892"/>
                    <a:pt x="14905" y="77892"/>
                  </a:cubicBezTo>
                  <a:cubicBezTo>
                    <a:pt x="14826" y="77892"/>
                    <a:pt x="14747" y="77902"/>
                    <a:pt x="14671" y="77923"/>
                  </a:cubicBezTo>
                  <a:lnTo>
                    <a:pt x="6061" y="55104"/>
                  </a:lnTo>
                  <a:cubicBezTo>
                    <a:pt x="6125" y="55054"/>
                    <a:pt x="6183" y="54997"/>
                    <a:pt x="6233" y="54928"/>
                  </a:cubicBezTo>
                  <a:cubicBezTo>
                    <a:pt x="6313" y="54818"/>
                    <a:pt x="6360" y="54692"/>
                    <a:pt x="6382" y="54567"/>
                  </a:cubicBezTo>
                  <a:close/>
                  <a:moveTo>
                    <a:pt x="91099" y="59489"/>
                  </a:moveTo>
                  <a:lnTo>
                    <a:pt x="104457" y="79682"/>
                  </a:lnTo>
                  <a:cubicBezTo>
                    <a:pt x="104363" y="79741"/>
                    <a:pt x="104277" y="79819"/>
                    <a:pt x="104210" y="79913"/>
                  </a:cubicBezTo>
                  <a:cubicBezTo>
                    <a:pt x="104146" y="80003"/>
                    <a:pt x="104103" y="80102"/>
                    <a:pt x="104076" y="80204"/>
                  </a:cubicBezTo>
                  <a:lnTo>
                    <a:pt x="88866" y="77650"/>
                  </a:lnTo>
                  <a:cubicBezTo>
                    <a:pt x="88877" y="77362"/>
                    <a:pt x="88749" y="77075"/>
                    <a:pt x="88499" y="76896"/>
                  </a:cubicBezTo>
                  <a:cubicBezTo>
                    <a:pt x="88425" y="76842"/>
                    <a:pt x="88344" y="76806"/>
                    <a:pt x="88260" y="76778"/>
                  </a:cubicBezTo>
                  <a:lnTo>
                    <a:pt x="90783" y="59563"/>
                  </a:lnTo>
                  <a:cubicBezTo>
                    <a:pt x="90892" y="59558"/>
                    <a:pt x="90999" y="59534"/>
                    <a:pt x="91099" y="59489"/>
                  </a:cubicBezTo>
                  <a:close/>
                  <a:moveTo>
                    <a:pt x="33100" y="62061"/>
                  </a:moveTo>
                  <a:lnTo>
                    <a:pt x="54828" y="69413"/>
                  </a:lnTo>
                  <a:cubicBezTo>
                    <a:pt x="54804" y="69712"/>
                    <a:pt x="54931" y="70016"/>
                    <a:pt x="55192" y="70201"/>
                  </a:cubicBezTo>
                  <a:cubicBezTo>
                    <a:pt x="55275" y="70262"/>
                    <a:pt x="55369" y="70305"/>
                    <a:pt x="55466" y="70333"/>
                  </a:cubicBezTo>
                  <a:lnTo>
                    <a:pt x="54144" y="97291"/>
                  </a:lnTo>
                  <a:cubicBezTo>
                    <a:pt x="54112" y="97293"/>
                    <a:pt x="54080" y="97293"/>
                    <a:pt x="54049" y="97298"/>
                  </a:cubicBezTo>
                  <a:cubicBezTo>
                    <a:pt x="53964" y="97313"/>
                    <a:pt x="53885" y="97342"/>
                    <a:pt x="53809" y="97378"/>
                  </a:cubicBezTo>
                  <a:lnTo>
                    <a:pt x="32845" y="62338"/>
                  </a:lnTo>
                  <a:cubicBezTo>
                    <a:pt x="32924" y="62281"/>
                    <a:pt x="32998" y="62217"/>
                    <a:pt x="33057" y="62136"/>
                  </a:cubicBezTo>
                  <a:cubicBezTo>
                    <a:pt x="33074" y="62112"/>
                    <a:pt x="33085" y="62086"/>
                    <a:pt x="33100" y="62061"/>
                  </a:cubicBezTo>
                  <a:close/>
                  <a:moveTo>
                    <a:pt x="56487" y="69893"/>
                  </a:moveTo>
                  <a:lnTo>
                    <a:pt x="87105" y="77517"/>
                  </a:lnTo>
                  <a:cubicBezTo>
                    <a:pt x="87088" y="77681"/>
                    <a:pt x="87116" y="77843"/>
                    <a:pt x="87186" y="77992"/>
                  </a:cubicBezTo>
                  <a:lnTo>
                    <a:pt x="54942" y="97700"/>
                  </a:lnTo>
                  <a:cubicBezTo>
                    <a:pt x="54883" y="97604"/>
                    <a:pt x="54803" y="97519"/>
                    <a:pt x="54708" y="97452"/>
                  </a:cubicBezTo>
                  <a:cubicBezTo>
                    <a:pt x="54609" y="97379"/>
                    <a:pt x="54496" y="97331"/>
                    <a:pt x="54379" y="97305"/>
                  </a:cubicBezTo>
                  <a:lnTo>
                    <a:pt x="55700" y="70367"/>
                  </a:lnTo>
                  <a:lnTo>
                    <a:pt x="55705" y="70367"/>
                  </a:lnTo>
                  <a:cubicBezTo>
                    <a:pt x="55753" y="70367"/>
                    <a:pt x="55802" y="70364"/>
                    <a:pt x="55850" y="70355"/>
                  </a:cubicBezTo>
                  <a:cubicBezTo>
                    <a:pt x="56084" y="70317"/>
                    <a:pt x="56287" y="70190"/>
                    <a:pt x="56427" y="69997"/>
                  </a:cubicBezTo>
                  <a:cubicBezTo>
                    <a:pt x="56450" y="69964"/>
                    <a:pt x="56468" y="69927"/>
                    <a:pt x="56487" y="69893"/>
                  </a:cubicBezTo>
                  <a:close/>
                  <a:moveTo>
                    <a:pt x="31811" y="62331"/>
                  </a:moveTo>
                  <a:cubicBezTo>
                    <a:pt x="31814" y="62333"/>
                    <a:pt x="31817" y="62338"/>
                    <a:pt x="31821" y="62340"/>
                  </a:cubicBezTo>
                  <a:cubicBezTo>
                    <a:pt x="31978" y="62452"/>
                    <a:pt x="32156" y="62506"/>
                    <a:pt x="32336" y="62506"/>
                  </a:cubicBezTo>
                  <a:cubicBezTo>
                    <a:pt x="32439" y="62506"/>
                    <a:pt x="32539" y="62482"/>
                    <a:pt x="32636" y="62447"/>
                  </a:cubicBezTo>
                  <a:lnTo>
                    <a:pt x="53611" y="97508"/>
                  </a:lnTo>
                  <a:cubicBezTo>
                    <a:pt x="53561" y="97551"/>
                    <a:pt x="53513" y="97602"/>
                    <a:pt x="53473" y="97657"/>
                  </a:cubicBezTo>
                  <a:cubicBezTo>
                    <a:pt x="53449" y="97691"/>
                    <a:pt x="53432" y="97726"/>
                    <a:pt x="53414" y="97761"/>
                  </a:cubicBezTo>
                  <a:lnTo>
                    <a:pt x="15678" y="79186"/>
                  </a:lnTo>
                  <a:cubicBezTo>
                    <a:pt x="15816" y="78926"/>
                    <a:pt x="15811" y="78622"/>
                    <a:pt x="15682" y="78371"/>
                  </a:cubicBezTo>
                  <a:lnTo>
                    <a:pt x="31811" y="62331"/>
                  </a:lnTo>
                  <a:close/>
                  <a:moveTo>
                    <a:pt x="1615" y="71499"/>
                  </a:moveTo>
                  <a:lnTo>
                    <a:pt x="14037" y="78573"/>
                  </a:lnTo>
                  <a:cubicBezTo>
                    <a:pt x="13958" y="78911"/>
                    <a:pt x="14084" y="79279"/>
                    <a:pt x="14383" y="79494"/>
                  </a:cubicBezTo>
                  <a:cubicBezTo>
                    <a:pt x="14539" y="79606"/>
                    <a:pt x="14719" y="79660"/>
                    <a:pt x="14898" y="79660"/>
                  </a:cubicBezTo>
                  <a:cubicBezTo>
                    <a:pt x="15136" y="79660"/>
                    <a:pt x="15368" y="79558"/>
                    <a:pt x="15538" y="79377"/>
                  </a:cubicBezTo>
                  <a:lnTo>
                    <a:pt x="53328" y="97978"/>
                  </a:lnTo>
                  <a:cubicBezTo>
                    <a:pt x="53297" y="98118"/>
                    <a:pt x="53305" y="98265"/>
                    <a:pt x="53342" y="98402"/>
                  </a:cubicBezTo>
                  <a:lnTo>
                    <a:pt x="44172" y="100939"/>
                  </a:lnTo>
                  <a:cubicBezTo>
                    <a:pt x="44109" y="100823"/>
                    <a:pt x="44023" y="100722"/>
                    <a:pt x="43914" y="100644"/>
                  </a:cubicBezTo>
                  <a:cubicBezTo>
                    <a:pt x="43762" y="100534"/>
                    <a:pt x="43583" y="100477"/>
                    <a:pt x="43400" y="100477"/>
                  </a:cubicBezTo>
                  <a:cubicBezTo>
                    <a:pt x="43351" y="100477"/>
                    <a:pt x="43302" y="100481"/>
                    <a:pt x="43253" y="100489"/>
                  </a:cubicBezTo>
                  <a:cubicBezTo>
                    <a:pt x="43020" y="100528"/>
                    <a:pt x="42817" y="100655"/>
                    <a:pt x="42677" y="100848"/>
                  </a:cubicBezTo>
                  <a:cubicBezTo>
                    <a:pt x="42516" y="101072"/>
                    <a:pt x="42479" y="101346"/>
                    <a:pt x="42546" y="101594"/>
                  </a:cubicBezTo>
                  <a:lnTo>
                    <a:pt x="31935" y="108097"/>
                  </a:lnTo>
                  <a:cubicBezTo>
                    <a:pt x="31872" y="107978"/>
                    <a:pt x="31783" y="107872"/>
                    <a:pt x="31671" y="107790"/>
                  </a:cubicBezTo>
                  <a:cubicBezTo>
                    <a:pt x="31516" y="107679"/>
                    <a:pt x="31337" y="107626"/>
                    <a:pt x="31160" y="107626"/>
                  </a:cubicBezTo>
                  <a:cubicBezTo>
                    <a:pt x="30986" y="107626"/>
                    <a:pt x="30812" y="107678"/>
                    <a:pt x="30664" y="107776"/>
                  </a:cubicBezTo>
                  <a:lnTo>
                    <a:pt x="1598" y="71519"/>
                  </a:lnTo>
                  <a:cubicBezTo>
                    <a:pt x="1603" y="71511"/>
                    <a:pt x="1609" y="71506"/>
                    <a:pt x="1615" y="71499"/>
                  </a:cubicBezTo>
                  <a:close/>
                  <a:moveTo>
                    <a:pt x="87314" y="78191"/>
                  </a:moveTo>
                  <a:cubicBezTo>
                    <a:pt x="87360" y="78243"/>
                    <a:pt x="87409" y="78293"/>
                    <a:pt x="87467" y="78334"/>
                  </a:cubicBezTo>
                  <a:cubicBezTo>
                    <a:pt x="87623" y="78447"/>
                    <a:pt x="87803" y="78500"/>
                    <a:pt x="87981" y="78500"/>
                  </a:cubicBezTo>
                  <a:cubicBezTo>
                    <a:pt x="88023" y="78500"/>
                    <a:pt x="88063" y="78493"/>
                    <a:pt x="88103" y="78485"/>
                  </a:cubicBezTo>
                  <a:lnTo>
                    <a:pt x="95457" y="108915"/>
                  </a:lnTo>
                  <a:cubicBezTo>
                    <a:pt x="95228" y="108955"/>
                    <a:pt x="95026" y="109080"/>
                    <a:pt x="94890" y="109271"/>
                  </a:cubicBezTo>
                  <a:cubicBezTo>
                    <a:pt x="94886" y="109276"/>
                    <a:pt x="94884" y="109281"/>
                    <a:pt x="94880" y="109287"/>
                  </a:cubicBezTo>
                  <a:lnTo>
                    <a:pt x="55049" y="98390"/>
                  </a:lnTo>
                  <a:cubicBezTo>
                    <a:pt x="55079" y="98272"/>
                    <a:pt x="55087" y="98149"/>
                    <a:pt x="55066" y="98026"/>
                  </a:cubicBezTo>
                  <a:cubicBezTo>
                    <a:pt x="55060" y="97989"/>
                    <a:pt x="55048" y="97954"/>
                    <a:pt x="55038" y="97917"/>
                  </a:cubicBezTo>
                  <a:lnTo>
                    <a:pt x="87314" y="78191"/>
                  </a:lnTo>
                  <a:close/>
                  <a:moveTo>
                    <a:pt x="42637" y="101815"/>
                  </a:moveTo>
                  <a:cubicBezTo>
                    <a:pt x="42697" y="101917"/>
                    <a:pt x="42779" y="102009"/>
                    <a:pt x="42882" y="102083"/>
                  </a:cubicBezTo>
                  <a:cubicBezTo>
                    <a:pt x="43034" y="102192"/>
                    <a:pt x="43212" y="102249"/>
                    <a:pt x="43395" y="102249"/>
                  </a:cubicBezTo>
                  <a:cubicBezTo>
                    <a:pt x="43443" y="102249"/>
                    <a:pt x="43493" y="102245"/>
                    <a:pt x="43541" y="102237"/>
                  </a:cubicBezTo>
                  <a:cubicBezTo>
                    <a:pt x="43588" y="102229"/>
                    <a:pt x="43633" y="102216"/>
                    <a:pt x="43679" y="102201"/>
                  </a:cubicBezTo>
                  <a:lnTo>
                    <a:pt x="55444" y="118817"/>
                  </a:lnTo>
                  <a:cubicBezTo>
                    <a:pt x="55361" y="118874"/>
                    <a:pt x="55285" y="118944"/>
                    <a:pt x="55225" y="119027"/>
                  </a:cubicBezTo>
                  <a:cubicBezTo>
                    <a:pt x="55134" y="119155"/>
                    <a:pt x="55081" y="119302"/>
                    <a:pt x="55066" y="119454"/>
                  </a:cubicBezTo>
                  <a:lnTo>
                    <a:pt x="38399" y="118443"/>
                  </a:lnTo>
                  <a:lnTo>
                    <a:pt x="31738" y="109173"/>
                  </a:lnTo>
                  <a:cubicBezTo>
                    <a:pt x="31789" y="109128"/>
                    <a:pt x="31835" y="109080"/>
                    <a:pt x="31876" y="109025"/>
                  </a:cubicBezTo>
                  <a:cubicBezTo>
                    <a:pt x="32014" y="108832"/>
                    <a:pt x="32069" y="108598"/>
                    <a:pt x="32030" y="108364"/>
                  </a:cubicBezTo>
                  <a:cubicBezTo>
                    <a:pt x="32027" y="108350"/>
                    <a:pt x="32021" y="108336"/>
                    <a:pt x="32017" y="108321"/>
                  </a:cubicBezTo>
                  <a:lnTo>
                    <a:pt x="42637" y="101815"/>
                  </a:lnTo>
                  <a:close/>
                  <a:moveTo>
                    <a:pt x="54958" y="98612"/>
                  </a:moveTo>
                  <a:lnTo>
                    <a:pt x="94775" y="109505"/>
                  </a:lnTo>
                  <a:cubicBezTo>
                    <a:pt x="94674" y="109802"/>
                    <a:pt x="94737" y="110137"/>
                    <a:pt x="94949" y="110374"/>
                  </a:cubicBezTo>
                  <a:lnTo>
                    <a:pt x="79975" y="127087"/>
                  </a:lnTo>
                  <a:cubicBezTo>
                    <a:pt x="79970" y="127084"/>
                    <a:pt x="79968" y="127081"/>
                    <a:pt x="79965" y="127079"/>
                  </a:cubicBezTo>
                  <a:cubicBezTo>
                    <a:pt x="79813" y="126970"/>
                    <a:pt x="79634" y="126913"/>
                    <a:pt x="79451" y="126913"/>
                  </a:cubicBezTo>
                  <a:cubicBezTo>
                    <a:pt x="79403" y="126913"/>
                    <a:pt x="79354" y="126917"/>
                    <a:pt x="79305" y="126925"/>
                  </a:cubicBezTo>
                  <a:cubicBezTo>
                    <a:pt x="79089" y="126960"/>
                    <a:pt x="78902" y="127074"/>
                    <a:pt x="78766" y="127242"/>
                  </a:cubicBezTo>
                  <a:lnTo>
                    <a:pt x="44129" y="101861"/>
                  </a:lnTo>
                  <a:cubicBezTo>
                    <a:pt x="44257" y="101672"/>
                    <a:pt x="44310" y="101447"/>
                    <a:pt x="44272" y="101221"/>
                  </a:cubicBezTo>
                  <a:cubicBezTo>
                    <a:pt x="44268" y="101201"/>
                    <a:pt x="44262" y="101182"/>
                    <a:pt x="44256" y="101162"/>
                  </a:cubicBezTo>
                  <a:lnTo>
                    <a:pt x="53432" y="98624"/>
                  </a:lnTo>
                  <a:cubicBezTo>
                    <a:pt x="53492" y="98727"/>
                    <a:pt x="53573" y="98820"/>
                    <a:pt x="53678" y="98895"/>
                  </a:cubicBezTo>
                  <a:cubicBezTo>
                    <a:pt x="53834" y="99007"/>
                    <a:pt x="54013" y="99061"/>
                    <a:pt x="54193" y="99061"/>
                  </a:cubicBezTo>
                  <a:cubicBezTo>
                    <a:pt x="54468" y="99061"/>
                    <a:pt x="54740" y="98932"/>
                    <a:pt x="54914" y="98692"/>
                  </a:cubicBezTo>
                  <a:cubicBezTo>
                    <a:pt x="54931" y="98666"/>
                    <a:pt x="54943" y="98639"/>
                    <a:pt x="54958" y="98612"/>
                  </a:cubicBezTo>
                  <a:close/>
                  <a:moveTo>
                    <a:pt x="58749" y="0"/>
                  </a:moveTo>
                  <a:cubicBezTo>
                    <a:pt x="58700" y="0"/>
                    <a:pt x="58651" y="4"/>
                    <a:pt x="58601" y="13"/>
                  </a:cubicBezTo>
                  <a:cubicBezTo>
                    <a:pt x="58368" y="51"/>
                    <a:pt x="58165" y="178"/>
                    <a:pt x="58026" y="371"/>
                  </a:cubicBezTo>
                  <a:cubicBezTo>
                    <a:pt x="57906" y="537"/>
                    <a:pt x="57857" y="730"/>
                    <a:pt x="57863" y="922"/>
                  </a:cubicBezTo>
                  <a:lnTo>
                    <a:pt x="34925" y="10097"/>
                  </a:lnTo>
                  <a:cubicBezTo>
                    <a:pt x="34868" y="9931"/>
                    <a:pt x="34761" y="9780"/>
                    <a:pt x="34608" y="9669"/>
                  </a:cubicBezTo>
                  <a:cubicBezTo>
                    <a:pt x="34451" y="9557"/>
                    <a:pt x="34271" y="9503"/>
                    <a:pt x="34092" y="9503"/>
                  </a:cubicBezTo>
                  <a:cubicBezTo>
                    <a:pt x="33816" y="9503"/>
                    <a:pt x="33545" y="9631"/>
                    <a:pt x="33372" y="9872"/>
                  </a:cubicBezTo>
                  <a:cubicBezTo>
                    <a:pt x="33234" y="10064"/>
                    <a:pt x="33180" y="10299"/>
                    <a:pt x="33218" y="10533"/>
                  </a:cubicBezTo>
                  <a:cubicBezTo>
                    <a:pt x="33257" y="10766"/>
                    <a:pt x="33384" y="10969"/>
                    <a:pt x="33577" y="11108"/>
                  </a:cubicBezTo>
                  <a:cubicBezTo>
                    <a:pt x="33733" y="11221"/>
                    <a:pt x="33912" y="11274"/>
                    <a:pt x="34091" y="11274"/>
                  </a:cubicBezTo>
                  <a:cubicBezTo>
                    <a:pt x="34316" y="11274"/>
                    <a:pt x="34535" y="11185"/>
                    <a:pt x="34704" y="11023"/>
                  </a:cubicBezTo>
                  <a:lnTo>
                    <a:pt x="59844" y="45919"/>
                  </a:lnTo>
                  <a:lnTo>
                    <a:pt x="59844" y="45919"/>
                  </a:lnTo>
                  <a:lnTo>
                    <a:pt x="29110" y="21654"/>
                  </a:lnTo>
                  <a:cubicBezTo>
                    <a:pt x="29111" y="21652"/>
                    <a:pt x="29113" y="21651"/>
                    <a:pt x="29117" y="21648"/>
                  </a:cubicBezTo>
                  <a:cubicBezTo>
                    <a:pt x="29401" y="21251"/>
                    <a:pt x="29309" y="20697"/>
                    <a:pt x="28913" y="20413"/>
                  </a:cubicBezTo>
                  <a:cubicBezTo>
                    <a:pt x="28757" y="20301"/>
                    <a:pt x="28577" y="20247"/>
                    <a:pt x="28399" y="20247"/>
                  </a:cubicBezTo>
                  <a:cubicBezTo>
                    <a:pt x="28122" y="20247"/>
                    <a:pt x="27850" y="20375"/>
                    <a:pt x="27678" y="20616"/>
                  </a:cubicBezTo>
                  <a:cubicBezTo>
                    <a:pt x="27393" y="21013"/>
                    <a:pt x="27485" y="21567"/>
                    <a:pt x="27881" y="21851"/>
                  </a:cubicBezTo>
                  <a:cubicBezTo>
                    <a:pt x="28037" y="21963"/>
                    <a:pt x="28217" y="22017"/>
                    <a:pt x="28396" y="22017"/>
                  </a:cubicBezTo>
                  <a:cubicBezTo>
                    <a:pt x="28561" y="22017"/>
                    <a:pt x="28722" y="21967"/>
                    <a:pt x="28864" y="21877"/>
                  </a:cubicBezTo>
                  <a:lnTo>
                    <a:pt x="57922" y="58717"/>
                  </a:lnTo>
                  <a:cubicBezTo>
                    <a:pt x="57920" y="58718"/>
                    <a:pt x="57919" y="58719"/>
                    <a:pt x="57916" y="58723"/>
                  </a:cubicBezTo>
                  <a:lnTo>
                    <a:pt x="16459" y="26054"/>
                  </a:lnTo>
                  <a:cubicBezTo>
                    <a:pt x="16652" y="25671"/>
                    <a:pt x="16546" y="25194"/>
                    <a:pt x="16188" y="24937"/>
                  </a:cubicBezTo>
                  <a:cubicBezTo>
                    <a:pt x="16032" y="24825"/>
                    <a:pt x="15851" y="24771"/>
                    <a:pt x="15672" y="24771"/>
                  </a:cubicBezTo>
                  <a:cubicBezTo>
                    <a:pt x="15397" y="24771"/>
                    <a:pt x="15125" y="24899"/>
                    <a:pt x="14952" y="25140"/>
                  </a:cubicBezTo>
                  <a:cubicBezTo>
                    <a:pt x="14668" y="25537"/>
                    <a:pt x="14760" y="26091"/>
                    <a:pt x="15155" y="26375"/>
                  </a:cubicBezTo>
                  <a:cubicBezTo>
                    <a:pt x="15308" y="26486"/>
                    <a:pt x="15486" y="26541"/>
                    <a:pt x="15671" y="26541"/>
                  </a:cubicBezTo>
                  <a:cubicBezTo>
                    <a:pt x="15719" y="26541"/>
                    <a:pt x="15768" y="26537"/>
                    <a:pt x="15816" y="26529"/>
                  </a:cubicBezTo>
                  <a:cubicBezTo>
                    <a:pt x="15834" y="26526"/>
                    <a:pt x="15850" y="26520"/>
                    <a:pt x="15866" y="26516"/>
                  </a:cubicBezTo>
                  <a:lnTo>
                    <a:pt x="31824" y="60903"/>
                  </a:lnTo>
                  <a:cubicBezTo>
                    <a:pt x="31748" y="60958"/>
                    <a:pt x="31675" y="61023"/>
                    <a:pt x="31618" y="61103"/>
                  </a:cubicBezTo>
                  <a:cubicBezTo>
                    <a:pt x="31568" y="61173"/>
                    <a:pt x="31534" y="61248"/>
                    <a:pt x="31507" y="61324"/>
                  </a:cubicBezTo>
                  <a:lnTo>
                    <a:pt x="6390" y="54326"/>
                  </a:lnTo>
                  <a:cubicBezTo>
                    <a:pt x="6367" y="54081"/>
                    <a:pt x="6245" y="53846"/>
                    <a:pt x="6030" y="53692"/>
                  </a:cubicBezTo>
                  <a:cubicBezTo>
                    <a:pt x="5874" y="53581"/>
                    <a:pt x="5694" y="53527"/>
                    <a:pt x="5515" y="53527"/>
                  </a:cubicBezTo>
                  <a:cubicBezTo>
                    <a:pt x="5239" y="53527"/>
                    <a:pt x="4967" y="53655"/>
                    <a:pt x="4794" y="53896"/>
                  </a:cubicBezTo>
                  <a:cubicBezTo>
                    <a:pt x="4510" y="54293"/>
                    <a:pt x="4602" y="54846"/>
                    <a:pt x="4998" y="55131"/>
                  </a:cubicBezTo>
                  <a:cubicBezTo>
                    <a:pt x="5154" y="55243"/>
                    <a:pt x="5334" y="55297"/>
                    <a:pt x="5512" y="55297"/>
                  </a:cubicBezTo>
                  <a:cubicBezTo>
                    <a:pt x="5630" y="55297"/>
                    <a:pt x="5746" y="55269"/>
                    <a:pt x="5854" y="55223"/>
                  </a:cubicBezTo>
                  <a:lnTo>
                    <a:pt x="14454" y="78011"/>
                  </a:lnTo>
                  <a:cubicBezTo>
                    <a:pt x="14348" y="78072"/>
                    <a:pt x="14255" y="78154"/>
                    <a:pt x="14180" y="78258"/>
                  </a:cubicBezTo>
                  <a:cubicBezTo>
                    <a:pt x="14159" y="78289"/>
                    <a:pt x="14143" y="78321"/>
                    <a:pt x="14124" y="78354"/>
                  </a:cubicBezTo>
                  <a:lnTo>
                    <a:pt x="1732" y="71295"/>
                  </a:lnTo>
                  <a:cubicBezTo>
                    <a:pt x="1882" y="70925"/>
                    <a:pt x="1769" y="70488"/>
                    <a:pt x="1431" y="70244"/>
                  </a:cubicBezTo>
                  <a:cubicBezTo>
                    <a:pt x="1279" y="70136"/>
                    <a:pt x="1101" y="70079"/>
                    <a:pt x="918" y="70079"/>
                  </a:cubicBezTo>
                  <a:cubicBezTo>
                    <a:pt x="869" y="70079"/>
                    <a:pt x="819" y="70083"/>
                    <a:pt x="770" y="70091"/>
                  </a:cubicBezTo>
                  <a:cubicBezTo>
                    <a:pt x="535" y="70130"/>
                    <a:pt x="333" y="70257"/>
                    <a:pt x="193" y="70449"/>
                  </a:cubicBezTo>
                  <a:cubicBezTo>
                    <a:pt x="56" y="70642"/>
                    <a:pt x="1" y="70875"/>
                    <a:pt x="40" y="71109"/>
                  </a:cubicBezTo>
                  <a:cubicBezTo>
                    <a:pt x="79" y="71343"/>
                    <a:pt x="206" y="71547"/>
                    <a:pt x="399" y="71685"/>
                  </a:cubicBezTo>
                  <a:cubicBezTo>
                    <a:pt x="555" y="71797"/>
                    <a:pt x="734" y="71851"/>
                    <a:pt x="913" y="71851"/>
                  </a:cubicBezTo>
                  <a:cubicBezTo>
                    <a:pt x="1096" y="71851"/>
                    <a:pt x="1276" y="71789"/>
                    <a:pt x="1426" y="71680"/>
                  </a:cubicBezTo>
                  <a:lnTo>
                    <a:pt x="30491" y="107933"/>
                  </a:lnTo>
                  <a:cubicBezTo>
                    <a:pt x="30474" y="107952"/>
                    <a:pt x="30454" y="107971"/>
                    <a:pt x="30437" y="107994"/>
                  </a:cubicBezTo>
                  <a:cubicBezTo>
                    <a:pt x="30426" y="108010"/>
                    <a:pt x="30418" y="108029"/>
                    <a:pt x="30408" y="108045"/>
                  </a:cubicBezTo>
                  <a:lnTo>
                    <a:pt x="5131" y="93125"/>
                  </a:lnTo>
                  <a:cubicBezTo>
                    <a:pt x="5273" y="92758"/>
                    <a:pt x="5159" y="92325"/>
                    <a:pt x="4826" y="92087"/>
                  </a:cubicBezTo>
                  <a:cubicBezTo>
                    <a:pt x="4669" y="91975"/>
                    <a:pt x="4489" y="91921"/>
                    <a:pt x="4311" y="91921"/>
                  </a:cubicBezTo>
                  <a:cubicBezTo>
                    <a:pt x="4035" y="91921"/>
                    <a:pt x="3763" y="92050"/>
                    <a:pt x="3589" y="92291"/>
                  </a:cubicBezTo>
                  <a:cubicBezTo>
                    <a:pt x="3305" y="92688"/>
                    <a:pt x="3397" y="93241"/>
                    <a:pt x="3792" y="93527"/>
                  </a:cubicBezTo>
                  <a:cubicBezTo>
                    <a:pt x="3950" y="93639"/>
                    <a:pt x="4128" y="93692"/>
                    <a:pt x="4308" y="93692"/>
                  </a:cubicBezTo>
                  <a:cubicBezTo>
                    <a:pt x="4578" y="93692"/>
                    <a:pt x="4846" y="93566"/>
                    <a:pt x="5020" y="93332"/>
                  </a:cubicBezTo>
                  <a:lnTo>
                    <a:pt x="30310" y="108260"/>
                  </a:lnTo>
                  <a:cubicBezTo>
                    <a:pt x="30273" y="108387"/>
                    <a:pt x="30261" y="108519"/>
                    <a:pt x="30283" y="108652"/>
                  </a:cubicBezTo>
                  <a:cubicBezTo>
                    <a:pt x="30322" y="108886"/>
                    <a:pt x="30449" y="109090"/>
                    <a:pt x="30642" y="109228"/>
                  </a:cubicBezTo>
                  <a:cubicBezTo>
                    <a:pt x="30795" y="109337"/>
                    <a:pt x="30972" y="109394"/>
                    <a:pt x="31155" y="109394"/>
                  </a:cubicBezTo>
                  <a:cubicBezTo>
                    <a:pt x="31203" y="109394"/>
                    <a:pt x="31252" y="109389"/>
                    <a:pt x="31301" y="109382"/>
                  </a:cubicBezTo>
                  <a:cubicBezTo>
                    <a:pt x="31386" y="109367"/>
                    <a:pt x="31466" y="109337"/>
                    <a:pt x="31543" y="109302"/>
                  </a:cubicBezTo>
                  <a:lnTo>
                    <a:pt x="38242" y="118625"/>
                  </a:lnTo>
                  <a:lnTo>
                    <a:pt x="38274" y="118671"/>
                  </a:lnTo>
                  <a:lnTo>
                    <a:pt x="55072" y="119689"/>
                  </a:lnTo>
                  <a:cubicBezTo>
                    <a:pt x="55111" y="119923"/>
                    <a:pt x="55238" y="120126"/>
                    <a:pt x="55429" y="120263"/>
                  </a:cubicBezTo>
                  <a:cubicBezTo>
                    <a:pt x="55585" y="120375"/>
                    <a:pt x="55765" y="120428"/>
                    <a:pt x="55944" y="120428"/>
                  </a:cubicBezTo>
                  <a:cubicBezTo>
                    <a:pt x="56219" y="120428"/>
                    <a:pt x="56492" y="120300"/>
                    <a:pt x="56664" y="120059"/>
                  </a:cubicBezTo>
                  <a:cubicBezTo>
                    <a:pt x="56949" y="119663"/>
                    <a:pt x="56857" y="119109"/>
                    <a:pt x="56461" y="118824"/>
                  </a:cubicBezTo>
                  <a:cubicBezTo>
                    <a:pt x="56309" y="118716"/>
                    <a:pt x="56131" y="118659"/>
                    <a:pt x="55949" y="118659"/>
                  </a:cubicBezTo>
                  <a:cubicBezTo>
                    <a:pt x="55900" y="118659"/>
                    <a:pt x="55850" y="118663"/>
                    <a:pt x="55801" y="118671"/>
                  </a:cubicBezTo>
                  <a:cubicBezTo>
                    <a:pt x="55750" y="118679"/>
                    <a:pt x="55702" y="118694"/>
                    <a:pt x="55655" y="118710"/>
                  </a:cubicBezTo>
                  <a:lnTo>
                    <a:pt x="43893" y="102095"/>
                  </a:lnTo>
                  <a:cubicBezTo>
                    <a:pt x="43920" y="102077"/>
                    <a:pt x="43946" y="102056"/>
                    <a:pt x="43971" y="102035"/>
                  </a:cubicBezTo>
                  <a:lnTo>
                    <a:pt x="78639" y="127440"/>
                  </a:lnTo>
                  <a:cubicBezTo>
                    <a:pt x="78569" y="127597"/>
                    <a:pt x="78545" y="127770"/>
                    <a:pt x="78575" y="127942"/>
                  </a:cubicBezTo>
                  <a:cubicBezTo>
                    <a:pt x="78613" y="128175"/>
                    <a:pt x="78740" y="128380"/>
                    <a:pt x="78933" y="128518"/>
                  </a:cubicBezTo>
                  <a:cubicBezTo>
                    <a:pt x="79089" y="128630"/>
                    <a:pt x="79269" y="128683"/>
                    <a:pt x="79447" y="128683"/>
                  </a:cubicBezTo>
                  <a:cubicBezTo>
                    <a:pt x="79723" y="128683"/>
                    <a:pt x="79996" y="128555"/>
                    <a:pt x="80168" y="128314"/>
                  </a:cubicBezTo>
                  <a:cubicBezTo>
                    <a:pt x="80402" y="127987"/>
                    <a:pt x="80378" y="127555"/>
                    <a:pt x="80140" y="127252"/>
                  </a:cubicBezTo>
                  <a:lnTo>
                    <a:pt x="95125" y="110526"/>
                  </a:lnTo>
                  <a:cubicBezTo>
                    <a:pt x="95273" y="110624"/>
                    <a:pt x="95441" y="110672"/>
                    <a:pt x="95607" y="110672"/>
                  </a:cubicBezTo>
                  <a:cubicBezTo>
                    <a:pt x="95788" y="110672"/>
                    <a:pt x="95963" y="110612"/>
                    <a:pt x="96112" y="110507"/>
                  </a:cubicBezTo>
                  <a:lnTo>
                    <a:pt x="102491" y="121570"/>
                  </a:lnTo>
                  <a:cubicBezTo>
                    <a:pt x="102377" y="121631"/>
                    <a:pt x="102271" y="121716"/>
                    <a:pt x="102190" y="121830"/>
                  </a:cubicBezTo>
                  <a:cubicBezTo>
                    <a:pt x="101904" y="122228"/>
                    <a:pt x="101997" y="122780"/>
                    <a:pt x="102393" y="123065"/>
                  </a:cubicBezTo>
                  <a:cubicBezTo>
                    <a:pt x="102545" y="123175"/>
                    <a:pt x="102723" y="123231"/>
                    <a:pt x="102906" y="123231"/>
                  </a:cubicBezTo>
                  <a:cubicBezTo>
                    <a:pt x="102954" y="123231"/>
                    <a:pt x="103004" y="123228"/>
                    <a:pt x="103052" y="123219"/>
                  </a:cubicBezTo>
                  <a:cubicBezTo>
                    <a:pt x="103284" y="123181"/>
                    <a:pt x="103489" y="123053"/>
                    <a:pt x="103626" y="122861"/>
                  </a:cubicBezTo>
                  <a:cubicBezTo>
                    <a:pt x="103912" y="122464"/>
                    <a:pt x="103819" y="121910"/>
                    <a:pt x="103423" y="121625"/>
                  </a:cubicBezTo>
                  <a:cubicBezTo>
                    <a:pt x="103268" y="121514"/>
                    <a:pt x="103091" y="121463"/>
                    <a:pt x="102915" y="121463"/>
                  </a:cubicBezTo>
                  <a:cubicBezTo>
                    <a:pt x="102846" y="121463"/>
                    <a:pt x="102778" y="121470"/>
                    <a:pt x="102712" y="121485"/>
                  </a:cubicBezTo>
                  <a:lnTo>
                    <a:pt x="96287" y="110342"/>
                  </a:lnTo>
                  <a:cubicBezTo>
                    <a:pt x="96298" y="110329"/>
                    <a:pt x="96313" y="110318"/>
                    <a:pt x="96325" y="110302"/>
                  </a:cubicBezTo>
                  <a:cubicBezTo>
                    <a:pt x="96610" y="109904"/>
                    <a:pt x="96518" y="109351"/>
                    <a:pt x="96121" y="109066"/>
                  </a:cubicBezTo>
                  <a:cubicBezTo>
                    <a:pt x="95993" y="108973"/>
                    <a:pt x="95844" y="108923"/>
                    <a:pt x="95692" y="108908"/>
                  </a:cubicBezTo>
                  <a:lnTo>
                    <a:pt x="88325" y="78424"/>
                  </a:lnTo>
                  <a:cubicBezTo>
                    <a:pt x="88400" y="78392"/>
                    <a:pt x="88472" y="78351"/>
                    <a:pt x="88538" y="78298"/>
                  </a:cubicBezTo>
                  <a:lnTo>
                    <a:pt x="112640" y="101661"/>
                  </a:lnTo>
                  <a:cubicBezTo>
                    <a:pt x="112415" y="102050"/>
                    <a:pt x="112513" y="102555"/>
                    <a:pt x="112886" y="102822"/>
                  </a:cubicBezTo>
                  <a:cubicBezTo>
                    <a:pt x="113043" y="102935"/>
                    <a:pt x="113222" y="102988"/>
                    <a:pt x="113401" y="102988"/>
                  </a:cubicBezTo>
                  <a:cubicBezTo>
                    <a:pt x="113421" y="102988"/>
                    <a:pt x="113442" y="102983"/>
                    <a:pt x="113461" y="102982"/>
                  </a:cubicBezTo>
                  <a:lnTo>
                    <a:pt x="118567" y="120230"/>
                  </a:lnTo>
                  <a:cubicBezTo>
                    <a:pt x="118456" y="120292"/>
                    <a:pt x="118356" y="120375"/>
                    <a:pt x="118277" y="120485"/>
                  </a:cubicBezTo>
                  <a:cubicBezTo>
                    <a:pt x="117993" y="120882"/>
                    <a:pt x="118085" y="121436"/>
                    <a:pt x="118480" y="121721"/>
                  </a:cubicBezTo>
                  <a:cubicBezTo>
                    <a:pt x="118632" y="121830"/>
                    <a:pt x="118811" y="121886"/>
                    <a:pt x="118994" y="121886"/>
                  </a:cubicBezTo>
                  <a:cubicBezTo>
                    <a:pt x="119042" y="121886"/>
                    <a:pt x="119091" y="121882"/>
                    <a:pt x="119139" y="121875"/>
                  </a:cubicBezTo>
                  <a:cubicBezTo>
                    <a:pt x="119372" y="121835"/>
                    <a:pt x="119577" y="121709"/>
                    <a:pt x="119715" y="121516"/>
                  </a:cubicBezTo>
                  <a:cubicBezTo>
                    <a:pt x="119999" y="121118"/>
                    <a:pt x="119907" y="120565"/>
                    <a:pt x="119511" y="120281"/>
                  </a:cubicBezTo>
                  <a:cubicBezTo>
                    <a:pt x="119357" y="120170"/>
                    <a:pt x="119179" y="120118"/>
                    <a:pt x="119002" y="120118"/>
                  </a:cubicBezTo>
                  <a:cubicBezTo>
                    <a:pt x="118929" y="120118"/>
                    <a:pt x="118856" y="120127"/>
                    <a:pt x="118785" y="120144"/>
                  </a:cubicBezTo>
                  <a:lnTo>
                    <a:pt x="113690" y="102933"/>
                  </a:lnTo>
                  <a:cubicBezTo>
                    <a:pt x="113856" y="102876"/>
                    <a:pt x="114009" y="102773"/>
                    <a:pt x="114121" y="102619"/>
                  </a:cubicBezTo>
                  <a:cubicBezTo>
                    <a:pt x="114405" y="102222"/>
                    <a:pt x="114313" y="101668"/>
                    <a:pt x="113917" y="101384"/>
                  </a:cubicBezTo>
                  <a:cubicBezTo>
                    <a:pt x="113762" y="101272"/>
                    <a:pt x="113582" y="101219"/>
                    <a:pt x="113404" y="101219"/>
                  </a:cubicBezTo>
                  <a:cubicBezTo>
                    <a:pt x="113177" y="101219"/>
                    <a:pt x="112951" y="101307"/>
                    <a:pt x="112782" y="101473"/>
                  </a:cubicBezTo>
                  <a:lnTo>
                    <a:pt x="88698" y="78130"/>
                  </a:lnTo>
                  <a:cubicBezTo>
                    <a:pt x="88756" y="78050"/>
                    <a:pt x="88793" y="77963"/>
                    <a:pt x="88820" y="77873"/>
                  </a:cubicBezTo>
                  <a:lnTo>
                    <a:pt x="104040" y="80436"/>
                  </a:lnTo>
                  <a:cubicBezTo>
                    <a:pt x="104042" y="80710"/>
                    <a:pt x="104168" y="80979"/>
                    <a:pt x="104406" y="81151"/>
                  </a:cubicBezTo>
                  <a:cubicBezTo>
                    <a:pt x="104559" y="81260"/>
                    <a:pt x="104736" y="81316"/>
                    <a:pt x="104920" y="81316"/>
                  </a:cubicBezTo>
                  <a:cubicBezTo>
                    <a:pt x="104968" y="81316"/>
                    <a:pt x="105019" y="81312"/>
                    <a:pt x="105067" y="81303"/>
                  </a:cubicBezTo>
                  <a:cubicBezTo>
                    <a:pt x="105299" y="81265"/>
                    <a:pt x="105503" y="81138"/>
                    <a:pt x="105641" y="80945"/>
                  </a:cubicBezTo>
                  <a:cubicBezTo>
                    <a:pt x="105673" y="80901"/>
                    <a:pt x="105700" y="80853"/>
                    <a:pt x="105722" y="80805"/>
                  </a:cubicBezTo>
                  <a:lnTo>
                    <a:pt x="125340" y="86830"/>
                  </a:lnTo>
                  <a:cubicBezTo>
                    <a:pt x="125298" y="87143"/>
                    <a:pt x="125422" y="87472"/>
                    <a:pt x="125697" y="87670"/>
                  </a:cubicBezTo>
                  <a:cubicBezTo>
                    <a:pt x="125850" y="87779"/>
                    <a:pt x="126027" y="87835"/>
                    <a:pt x="126212" y="87835"/>
                  </a:cubicBezTo>
                  <a:cubicBezTo>
                    <a:pt x="126260" y="87835"/>
                    <a:pt x="126310" y="87831"/>
                    <a:pt x="126358" y="87823"/>
                  </a:cubicBezTo>
                  <a:cubicBezTo>
                    <a:pt x="126590" y="87784"/>
                    <a:pt x="126795" y="87657"/>
                    <a:pt x="126932" y="87464"/>
                  </a:cubicBezTo>
                  <a:cubicBezTo>
                    <a:pt x="127070" y="87272"/>
                    <a:pt x="127125" y="87039"/>
                    <a:pt x="127086" y="86804"/>
                  </a:cubicBezTo>
                  <a:cubicBezTo>
                    <a:pt x="127048" y="86571"/>
                    <a:pt x="126920" y="86367"/>
                    <a:pt x="126728" y="86229"/>
                  </a:cubicBezTo>
                  <a:cubicBezTo>
                    <a:pt x="126572" y="86117"/>
                    <a:pt x="126392" y="86063"/>
                    <a:pt x="126213" y="86063"/>
                  </a:cubicBezTo>
                  <a:cubicBezTo>
                    <a:pt x="125937" y="86063"/>
                    <a:pt x="125665" y="86191"/>
                    <a:pt x="125492" y="86432"/>
                  </a:cubicBezTo>
                  <a:cubicBezTo>
                    <a:pt x="125454" y="86486"/>
                    <a:pt x="125423" y="86543"/>
                    <a:pt x="125399" y="86602"/>
                  </a:cubicBezTo>
                  <a:lnTo>
                    <a:pt x="105791" y="80580"/>
                  </a:lnTo>
                  <a:cubicBezTo>
                    <a:pt x="105808" y="80484"/>
                    <a:pt x="105812" y="80386"/>
                    <a:pt x="105795" y="80285"/>
                  </a:cubicBezTo>
                  <a:cubicBezTo>
                    <a:pt x="105757" y="80052"/>
                    <a:pt x="105629" y="79848"/>
                    <a:pt x="105437" y="79710"/>
                  </a:cubicBezTo>
                  <a:cubicBezTo>
                    <a:pt x="105283" y="79599"/>
                    <a:pt x="105105" y="79547"/>
                    <a:pt x="104928" y="79547"/>
                  </a:cubicBezTo>
                  <a:cubicBezTo>
                    <a:pt x="104839" y="79547"/>
                    <a:pt x="104751" y="79560"/>
                    <a:pt x="104666" y="79586"/>
                  </a:cubicBezTo>
                  <a:lnTo>
                    <a:pt x="91291" y="59370"/>
                  </a:lnTo>
                  <a:cubicBezTo>
                    <a:pt x="91351" y="59320"/>
                    <a:pt x="91408" y="59265"/>
                    <a:pt x="91454" y="59199"/>
                  </a:cubicBezTo>
                  <a:cubicBezTo>
                    <a:pt x="91612" y="58980"/>
                    <a:pt x="91650" y="58716"/>
                    <a:pt x="91591" y="58473"/>
                  </a:cubicBezTo>
                  <a:lnTo>
                    <a:pt x="121723" y="42022"/>
                  </a:lnTo>
                  <a:cubicBezTo>
                    <a:pt x="121773" y="42082"/>
                    <a:pt x="121827" y="42140"/>
                    <a:pt x="121893" y="42188"/>
                  </a:cubicBezTo>
                  <a:cubicBezTo>
                    <a:pt x="122049" y="42300"/>
                    <a:pt x="122229" y="42354"/>
                    <a:pt x="122408" y="42354"/>
                  </a:cubicBezTo>
                  <a:cubicBezTo>
                    <a:pt x="122508" y="42354"/>
                    <a:pt x="122608" y="42331"/>
                    <a:pt x="122702" y="42298"/>
                  </a:cubicBezTo>
                  <a:lnTo>
                    <a:pt x="143453" y="68738"/>
                  </a:lnTo>
                  <a:cubicBezTo>
                    <a:pt x="143438" y="68755"/>
                    <a:pt x="143422" y="68770"/>
                    <a:pt x="143408" y="68787"/>
                  </a:cubicBezTo>
                  <a:cubicBezTo>
                    <a:pt x="143123" y="69184"/>
                    <a:pt x="143215" y="69738"/>
                    <a:pt x="143613" y="70023"/>
                  </a:cubicBezTo>
                  <a:cubicBezTo>
                    <a:pt x="143769" y="70135"/>
                    <a:pt x="143948" y="70188"/>
                    <a:pt x="144127" y="70188"/>
                  </a:cubicBezTo>
                  <a:cubicBezTo>
                    <a:pt x="144155" y="70188"/>
                    <a:pt x="144182" y="70181"/>
                    <a:pt x="144210" y="70179"/>
                  </a:cubicBezTo>
                  <a:lnTo>
                    <a:pt x="150276" y="95191"/>
                  </a:lnTo>
                  <a:cubicBezTo>
                    <a:pt x="150132" y="95254"/>
                    <a:pt x="150005" y="95352"/>
                    <a:pt x="149911" y="95484"/>
                  </a:cubicBezTo>
                  <a:cubicBezTo>
                    <a:pt x="149774" y="95676"/>
                    <a:pt x="149718" y="95910"/>
                    <a:pt x="149758" y="96144"/>
                  </a:cubicBezTo>
                  <a:cubicBezTo>
                    <a:pt x="149796" y="96377"/>
                    <a:pt x="149923" y="96581"/>
                    <a:pt x="150116" y="96719"/>
                  </a:cubicBezTo>
                  <a:cubicBezTo>
                    <a:pt x="150272" y="96832"/>
                    <a:pt x="150451" y="96885"/>
                    <a:pt x="150630" y="96885"/>
                  </a:cubicBezTo>
                  <a:cubicBezTo>
                    <a:pt x="150905" y="96885"/>
                    <a:pt x="151178" y="96757"/>
                    <a:pt x="151351" y="96516"/>
                  </a:cubicBezTo>
                  <a:cubicBezTo>
                    <a:pt x="151633" y="96119"/>
                    <a:pt x="151542" y="95564"/>
                    <a:pt x="151145" y="95281"/>
                  </a:cubicBezTo>
                  <a:cubicBezTo>
                    <a:pt x="150994" y="95171"/>
                    <a:pt x="150817" y="95116"/>
                    <a:pt x="150635" y="95116"/>
                  </a:cubicBezTo>
                  <a:cubicBezTo>
                    <a:pt x="150591" y="95116"/>
                    <a:pt x="150546" y="95119"/>
                    <a:pt x="150501" y="95126"/>
                  </a:cubicBezTo>
                  <a:lnTo>
                    <a:pt x="144439" y="70126"/>
                  </a:lnTo>
                  <a:cubicBezTo>
                    <a:pt x="144598" y="70068"/>
                    <a:pt x="144742" y="69967"/>
                    <a:pt x="144848" y="69819"/>
                  </a:cubicBezTo>
                  <a:cubicBezTo>
                    <a:pt x="145133" y="69422"/>
                    <a:pt x="145041" y="68869"/>
                    <a:pt x="144643" y="68584"/>
                  </a:cubicBezTo>
                  <a:cubicBezTo>
                    <a:pt x="144489" y="68473"/>
                    <a:pt x="144310" y="68419"/>
                    <a:pt x="144133" y="68419"/>
                  </a:cubicBezTo>
                  <a:cubicBezTo>
                    <a:pt x="143954" y="68419"/>
                    <a:pt x="143776" y="68474"/>
                    <a:pt x="143625" y="68579"/>
                  </a:cubicBezTo>
                  <a:lnTo>
                    <a:pt x="122923" y="42187"/>
                  </a:lnTo>
                  <a:cubicBezTo>
                    <a:pt x="123003" y="42130"/>
                    <a:pt x="123078" y="42066"/>
                    <a:pt x="123137" y="41982"/>
                  </a:cubicBezTo>
                  <a:cubicBezTo>
                    <a:pt x="123422" y="41585"/>
                    <a:pt x="123330" y="41031"/>
                    <a:pt x="122934" y="40747"/>
                  </a:cubicBezTo>
                  <a:cubicBezTo>
                    <a:pt x="122782" y="40638"/>
                    <a:pt x="122603" y="40581"/>
                    <a:pt x="122419" y="40581"/>
                  </a:cubicBezTo>
                  <a:cubicBezTo>
                    <a:pt x="122371" y="40581"/>
                    <a:pt x="122322" y="40585"/>
                    <a:pt x="122273" y="40593"/>
                  </a:cubicBezTo>
                  <a:cubicBezTo>
                    <a:pt x="122040" y="40632"/>
                    <a:pt x="121837" y="40759"/>
                    <a:pt x="121699" y="40952"/>
                  </a:cubicBezTo>
                  <a:cubicBezTo>
                    <a:pt x="121684" y="40972"/>
                    <a:pt x="121674" y="40993"/>
                    <a:pt x="121662" y="41015"/>
                  </a:cubicBezTo>
                  <a:lnTo>
                    <a:pt x="88927" y="19118"/>
                  </a:lnTo>
                  <a:cubicBezTo>
                    <a:pt x="89200" y="18723"/>
                    <a:pt x="89106" y="18178"/>
                    <a:pt x="88714" y="17898"/>
                  </a:cubicBezTo>
                  <a:cubicBezTo>
                    <a:pt x="88558" y="17786"/>
                    <a:pt x="88378" y="17733"/>
                    <a:pt x="88200" y="17733"/>
                  </a:cubicBezTo>
                  <a:cubicBezTo>
                    <a:pt x="87924" y="17733"/>
                    <a:pt x="87652" y="17861"/>
                    <a:pt x="87479" y="18101"/>
                  </a:cubicBezTo>
                  <a:cubicBezTo>
                    <a:pt x="87463" y="18124"/>
                    <a:pt x="87452" y="18149"/>
                    <a:pt x="87437" y="18172"/>
                  </a:cubicBezTo>
                  <a:lnTo>
                    <a:pt x="59626" y="948"/>
                  </a:lnTo>
                  <a:cubicBezTo>
                    <a:pt x="59646" y="651"/>
                    <a:pt x="59520" y="351"/>
                    <a:pt x="59262" y="166"/>
                  </a:cubicBezTo>
                  <a:cubicBezTo>
                    <a:pt x="59111" y="58"/>
                    <a:pt x="58932" y="0"/>
                    <a:pt x="587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7"/>
            <p:cNvSpPr/>
            <p:nvPr/>
          </p:nvSpPr>
          <p:spPr>
            <a:xfrm>
              <a:off x="1522650" y="3538750"/>
              <a:ext cx="2417375" cy="1058350"/>
            </a:xfrm>
            <a:custGeom>
              <a:avLst/>
              <a:gdLst/>
              <a:ahLst/>
              <a:cxnLst/>
              <a:rect l="l" t="t" r="r" b="b"/>
              <a:pathLst>
                <a:path w="96695" h="42334" extrusionOk="0">
                  <a:moveTo>
                    <a:pt x="1008" y="1"/>
                  </a:moveTo>
                  <a:cubicBezTo>
                    <a:pt x="960" y="1"/>
                    <a:pt x="911" y="5"/>
                    <a:pt x="862" y="13"/>
                  </a:cubicBezTo>
                  <a:cubicBezTo>
                    <a:pt x="628" y="51"/>
                    <a:pt x="424" y="179"/>
                    <a:pt x="285" y="371"/>
                  </a:cubicBezTo>
                  <a:cubicBezTo>
                    <a:pt x="1" y="768"/>
                    <a:pt x="93" y="1321"/>
                    <a:pt x="489" y="1607"/>
                  </a:cubicBezTo>
                  <a:cubicBezTo>
                    <a:pt x="641" y="1716"/>
                    <a:pt x="819" y="1772"/>
                    <a:pt x="1002" y="1772"/>
                  </a:cubicBezTo>
                  <a:cubicBezTo>
                    <a:pt x="1050" y="1772"/>
                    <a:pt x="1100" y="1768"/>
                    <a:pt x="1148" y="1760"/>
                  </a:cubicBezTo>
                  <a:cubicBezTo>
                    <a:pt x="1382" y="1721"/>
                    <a:pt x="1585" y="1594"/>
                    <a:pt x="1724" y="1401"/>
                  </a:cubicBezTo>
                  <a:cubicBezTo>
                    <a:pt x="1775" y="1331"/>
                    <a:pt x="1812" y="1251"/>
                    <a:pt x="1839" y="1170"/>
                  </a:cubicBezTo>
                  <a:lnTo>
                    <a:pt x="49478" y="20273"/>
                  </a:lnTo>
                  <a:cubicBezTo>
                    <a:pt x="49259" y="20661"/>
                    <a:pt x="49358" y="21161"/>
                    <a:pt x="49729" y="21426"/>
                  </a:cubicBezTo>
                  <a:cubicBezTo>
                    <a:pt x="49886" y="21538"/>
                    <a:pt x="50065" y="21592"/>
                    <a:pt x="50244" y="21592"/>
                  </a:cubicBezTo>
                  <a:cubicBezTo>
                    <a:pt x="50520" y="21592"/>
                    <a:pt x="50792" y="21463"/>
                    <a:pt x="50965" y="21223"/>
                  </a:cubicBezTo>
                  <a:cubicBezTo>
                    <a:pt x="50983" y="21196"/>
                    <a:pt x="50997" y="21168"/>
                    <a:pt x="51011" y="21141"/>
                  </a:cubicBezTo>
                  <a:lnTo>
                    <a:pt x="70453" y="38632"/>
                  </a:lnTo>
                  <a:cubicBezTo>
                    <a:pt x="70320" y="38824"/>
                    <a:pt x="70266" y="39053"/>
                    <a:pt x="70304" y="39285"/>
                  </a:cubicBezTo>
                  <a:cubicBezTo>
                    <a:pt x="70342" y="39518"/>
                    <a:pt x="70469" y="39722"/>
                    <a:pt x="70662" y="39860"/>
                  </a:cubicBezTo>
                  <a:cubicBezTo>
                    <a:pt x="70818" y="39972"/>
                    <a:pt x="70998" y="40026"/>
                    <a:pt x="71176" y="40026"/>
                  </a:cubicBezTo>
                  <a:cubicBezTo>
                    <a:pt x="71452" y="40026"/>
                    <a:pt x="71725" y="39897"/>
                    <a:pt x="71897" y="39657"/>
                  </a:cubicBezTo>
                  <a:cubicBezTo>
                    <a:pt x="71957" y="39572"/>
                    <a:pt x="71998" y="39480"/>
                    <a:pt x="72025" y="39385"/>
                  </a:cubicBezTo>
                  <a:lnTo>
                    <a:pt x="94903" y="41502"/>
                  </a:lnTo>
                  <a:cubicBezTo>
                    <a:pt x="94919" y="41758"/>
                    <a:pt x="95040" y="42007"/>
                    <a:pt x="95266" y="42168"/>
                  </a:cubicBezTo>
                  <a:cubicBezTo>
                    <a:pt x="95423" y="42280"/>
                    <a:pt x="95601" y="42334"/>
                    <a:pt x="95781" y="42334"/>
                  </a:cubicBezTo>
                  <a:cubicBezTo>
                    <a:pt x="96056" y="42334"/>
                    <a:pt x="96329" y="42206"/>
                    <a:pt x="96502" y="41965"/>
                  </a:cubicBezTo>
                  <a:cubicBezTo>
                    <a:pt x="96639" y="41772"/>
                    <a:pt x="96694" y="41539"/>
                    <a:pt x="96655" y="41305"/>
                  </a:cubicBezTo>
                  <a:cubicBezTo>
                    <a:pt x="96620" y="41070"/>
                    <a:pt x="96493" y="40865"/>
                    <a:pt x="96301" y="40727"/>
                  </a:cubicBezTo>
                  <a:cubicBezTo>
                    <a:pt x="96148" y="40618"/>
                    <a:pt x="95971" y="40561"/>
                    <a:pt x="95788" y="40561"/>
                  </a:cubicBezTo>
                  <a:cubicBezTo>
                    <a:pt x="95739" y="40561"/>
                    <a:pt x="95690" y="40565"/>
                    <a:pt x="95641" y="40573"/>
                  </a:cubicBezTo>
                  <a:cubicBezTo>
                    <a:pt x="95408" y="40613"/>
                    <a:pt x="95203" y="40739"/>
                    <a:pt x="95065" y="40932"/>
                  </a:cubicBezTo>
                  <a:cubicBezTo>
                    <a:pt x="94993" y="41035"/>
                    <a:pt x="94944" y="41149"/>
                    <a:pt x="94920" y="41266"/>
                  </a:cubicBezTo>
                  <a:lnTo>
                    <a:pt x="72064" y="39153"/>
                  </a:lnTo>
                  <a:cubicBezTo>
                    <a:pt x="72068" y="38873"/>
                    <a:pt x="71940" y="38595"/>
                    <a:pt x="71697" y="38420"/>
                  </a:cubicBezTo>
                  <a:cubicBezTo>
                    <a:pt x="71545" y="38311"/>
                    <a:pt x="71367" y="38254"/>
                    <a:pt x="71183" y="38254"/>
                  </a:cubicBezTo>
                  <a:cubicBezTo>
                    <a:pt x="71134" y="38254"/>
                    <a:pt x="71085" y="38258"/>
                    <a:pt x="71036" y="38266"/>
                  </a:cubicBezTo>
                  <a:cubicBezTo>
                    <a:pt x="70879" y="38292"/>
                    <a:pt x="70737" y="38361"/>
                    <a:pt x="70617" y="38461"/>
                  </a:cubicBezTo>
                  <a:lnTo>
                    <a:pt x="51109" y="20911"/>
                  </a:lnTo>
                  <a:cubicBezTo>
                    <a:pt x="51188" y="20572"/>
                    <a:pt x="51063" y="20203"/>
                    <a:pt x="50764" y="19988"/>
                  </a:cubicBezTo>
                  <a:cubicBezTo>
                    <a:pt x="50609" y="19877"/>
                    <a:pt x="50430" y="19824"/>
                    <a:pt x="50253" y="19824"/>
                  </a:cubicBezTo>
                  <a:cubicBezTo>
                    <a:pt x="50023" y="19824"/>
                    <a:pt x="49796" y="19913"/>
                    <a:pt x="49627" y="20080"/>
                  </a:cubicBezTo>
                  <a:lnTo>
                    <a:pt x="1890" y="937"/>
                  </a:lnTo>
                  <a:cubicBezTo>
                    <a:pt x="1894" y="873"/>
                    <a:pt x="1893" y="807"/>
                    <a:pt x="1881" y="741"/>
                  </a:cubicBezTo>
                  <a:cubicBezTo>
                    <a:pt x="1842" y="507"/>
                    <a:pt x="1715" y="304"/>
                    <a:pt x="1523" y="167"/>
                  </a:cubicBezTo>
                  <a:cubicBezTo>
                    <a:pt x="1371" y="58"/>
                    <a:pt x="1192" y="1"/>
                    <a:pt x="1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10" y="0"/>
            <a:ext cx="9143991" cy="5143500"/>
            <a:chOff x="10" y="0"/>
            <a:chExt cx="9143991" cy="5143500"/>
          </a:xfrm>
        </p:grpSpPr>
        <p:pic>
          <p:nvPicPr>
            <p:cNvPr id="57" name="Google Shape;57;p8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>
              <a:off x="10" y="0"/>
              <a:ext cx="340519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" name="Google Shape;58;p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4416200" y="2886625"/>
              <a:ext cx="4727801" cy="22568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9" name="Google Shape;59;p8"/>
          <p:cNvGrpSpPr/>
          <p:nvPr/>
        </p:nvGrpSpPr>
        <p:grpSpPr>
          <a:xfrm rot="756538">
            <a:off x="5159567" y="-1927047"/>
            <a:ext cx="4574157" cy="3479412"/>
            <a:chOff x="1522650" y="1117750"/>
            <a:chExt cx="4574075" cy="3479350"/>
          </a:xfrm>
        </p:grpSpPr>
        <p:sp>
          <p:nvSpPr>
            <p:cNvPr id="60" name="Google Shape;60;p8"/>
            <p:cNvSpPr/>
            <p:nvPr/>
          </p:nvSpPr>
          <p:spPr>
            <a:xfrm>
              <a:off x="2305900" y="1117750"/>
              <a:ext cx="3790825" cy="3217100"/>
            </a:xfrm>
            <a:custGeom>
              <a:avLst/>
              <a:gdLst/>
              <a:ahLst/>
              <a:cxnLst/>
              <a:rect l="l" t="t" r="r" b="b"/>
              <a:pathLst>
                <a:path w="151633" h="128684" extrusionOk="0">
                  <a:moveTo>
                    <a:pt x="59573" y="1190"/>
                  </a:moveTo>
                  <a:lnTo>
                    <a:pt x="87345" y="18391"/>
                  </a:lnTo>
                  <a:cubicBezTo>
                    <a:pt x="87254" y="18737"/>
                    <a:pt x="87376" y="19117"/>
                    <a:pt x="87682" y="19337"/>
                  </a:cubicBezTo>
                  <a:cubicBezTo>
                    <a:pt x="87712" y="19358"/>
                    <a:pt x="87742" y="19374"/>
                    <a:pt x="87773" y="19391"/>
                  </a:cubicBezTo>
                  <a:lnTo>
                    <a:pt x="73089" y="35287"/>
                  </a:lnTo>
                  <a:cubicBezTo>
                    <a:pt x="73041" y="35228"/>
                    <a:pt x="72987" y="35173"/>
                    <a:pt x="72923" y="35127"/>
                  </a:cubicBezTo>
                  <a:cubicBezTo>
                    <a:pt x="72772" y="35017"/>
                    <a:pt x="72594" y="34961"/>
                    <a:pt x="72410" y="34961"/>
                  </a:cubicBezTo>
                  <a:cubicBezTo>
                    <a:pt x="72364" y="34961"/>
                    <a:pt x="72317" y="34964"/>
                    <a:pt x="72269" y="34972"/>
                  </a:cubicBezTo>
                  <a:lnTo>
                    <a:pt x="59361" y="1513"/>
                  </a:lnTo>
                  <a:cubicBezTo>
                    <a:pt x="59397" y="1478"/>
                    <a:pt x="59435" y="1443"/>
                    <a:pt x="59466" y="1400"/>
                  </a:cubicBezTo>
                  <a:cubicBezTo>
                    <a:pt x="59513" y="1335"/>
                    <a:pt x="59546" y="1262"/>
                    <a:pt x="59573" y="1190"/>
                  </a:cubicBezTo>
                  <a:close/>
                  <a:moveTo>
                    <a:pt x="57905" y="1155"/>
                  </a:moveTo>
                  <a:cubicBezTo>
                    <a:pt x="57962" y="1330"/>
                    <a:pt x="58069" y="1490"/>
                    <a:pt x="58229" y="1604"/>
                  </a:cubicBezTo>
                  <a:cubicBezTo>
                    <a:pt x="58385" y="1716"/>
                    <a:pt x="58564" y="1770"/>
                    <a:pt x="58744" y="1770"/>
                  </a:cubicBezTo>
                  <a:cubicBezTo>
                    <a:pt x="58890" y="1770"/>
                    <a:pt x="59035" y="1731"/>
                    <a:pt x="59165" y="1661"/>
                  </a:cubicBezTo>
                  <a:lnTo>
                    <a:pt x="72044" y="35042"/>
                  </a:lnTo>
                  <a:cubicBezTo>
                    <a:pt x="71907" y="35103"/>
                    <a:pt x="71787" y="35197"/>
                    <a:pt x="71696" y="35320"/>
                  </a:cubicBezTo>
                  <a:lnTo>
                    <a:pt x="34939" y="10633"/>
                  </a:lnTo>
                  <a:cubicBezTo>
                    <a:pt x="34967" y="10533"/>
                    <a:pt x="34978" y="10431"/>
                    <a:pt x="34971" y="10330"/>
                  </a:cubicBezTo>
                  <a:lnTo>
                    <a:pt x="57905" y="1155"/>
                  </a:lnTo>
                  <a:close/>
                  <a:moveTo>
                    <a:pt x="34896" y="10886"/>
                  </a:moveTo>
                  <a:lnTo>
                    <a:pt x="71585" y="35528"/>
                  </a:lnTo>
                  <a:cubicBezTo>
                    <a:pt x="71451" y="35873"/>
                    <a:pt x="71547" y="36273"/>
                    <a:pt x="71839" y="36520"/>
                  </a:cubicBezTo>
                  <a:lnTo>
                    <a:pt x="61150" y="46075"/>
                  </a:lnTo>
                  <a:cubicBezTo>
                    <a:pt x="61131" y="46059"/>
                    <a:pt x="61114" y="46040"/>
                    <a:pt x="61092" y="46024"/>
                  </a:cubicBezTo>
                  <a:cubicBezTo>
                    <a:pt x="60938" y="45913"/>
                    <a:pt x="60760" y="45860"/>
                    <a:pt x="60583" y="45860"/>
                  </a:cubicBezTo>
                  <a:cubicBezTo>
                    <a:pt x="60438" y="45860"/>
                    <a:pt x="60294" y="45896"/>
                    <a:pt x="60165" y="45964"/>
                  </a:cubicBezTo>
                  <a:lnTo>
                    <a:pt x="34896" y="10886"/>
                  </a:lnTo>
                  <a:close/>
                  <a:moveTo>
                    <a:pt x="88012" y="19481"/>
                  </a:moveTo>
                  <a:cubicBezTo>
                    <a:pt x="88073" y="19495"/>
                    <a:pt x="88135" y="19503"/>
                    <a:pt x="88199" y="19503"/>
                  </a:cubicBezTo>
                  <a:cubicBezTo>
                    <a:pt x="88236" y="19503"/>
                    <a:pt x="88270" y="19496"/>
                    <a:pt x="88308" y="19491"/>
                  </a:cubicBezTo>
                  <a:lnTo>
                    <a:pt x="90601" y="57808"/>
                  </a:lnTo>
                  <a:cubicBezTo>
                    <a:pt x="90477" y="57828"/>
                    <a:pt x="90359" y="57878"/>
                    <a:pt x="90253" y="57948"/>
                  </a:cubicBezTo>
                  <a:lnTo>
                    <a:pt x="73040" y="36456"/>
                  </a:lnTo>
                  <a:cubicBezTo>
                    <a:pt x="73069" y="36426"/>
                    <a:pt x="73102" y="36397"/>
                    <a:pt x="73126" y="36363"/>
                  </a:cubicBezTo>
                  <a:cubicBezTo>
                    <a:pt x="73264" y="36171"/>
                    <a:pt x="73319" y="35936"/>
                    <a:pt x="73280" y="35702"/>
                  </a:cubicBezTo>
                  <a:cubicBezTo>
                    <a:pt x="73268" y="35629"/>
                    <a:pt x="73244" y="35561"/>
                    <a:pt x="73216" y="35494"/>
                  </a:cubicBezTo>
                  <a:lnTo>
                    <a:pt x="88012" y="19481"/>
                  </a:lnTo>
                  <a:close/>
                  <a:moveTo>
                    <a:pt x="88769" y="19295"/>
                  </a:moveTo>
                  <a:lnTo>
                    <a:pt x="121569" y="41232"/>
                  </a:lnTo>
                  <a:cubicBezTo>
                    <a:pt x="121516" y="41429"/>
                    <a:pt x="121532" y="41636"/>
                    <a:pt x="121612" y="41820"/>
                  </a:cubicBezTo>
                  <a:lnTo>
                    <a:pt x="91516" y="58252"/>
                  </a:lnTo>
                  <a:cubicBezTo>
                    <a:pt x="91455" y="58141"/>
                    <a:pt x="91371" y="58040"/>
                    <a:pt x="91261" y="57962"/>
                  </a:cubicBezTo>
                  <a:cubicBezTo>
                    <a:pt x="91131" y="57868"/>
                    <a:pt x="90984" y="57820"/>
                    <a:pt x="90835" y="57804"/>
                  </a:cubicBezTo>
                  <a:lnTo>
                    <a:pt x="88539" y="19431"/>
                  </a:lnTo>
                  <a:cubicBezTo>
                    <a:pt x="88621" y="19396"/>
                    <a:pt x="88699" y="19354"/>
                    <a:pt x="88769" y="19295"/>
                  </a:cubicBezTo>
                  <a:close/>
                  <a:moveTo>
                    <a:pt x="72858" y="36603"/>
                  </a:moveTo>
                  <a:lnTo>
                    <a:pt x="90079" y="58104"/>
                  </a:lnTo>
                  <a:cubicBezTo>
                    <a:pt x="90062" y="58125"/>
                    <a:pt x="90041" y="58144"/>
                    <a:pt x="90025" y="58165"/>
                  </a:cubicBezTo>
                  <a:cubicBezTo>
                    <a:pt x="89989" y="58216"/>
                    <a:pt x="89960" y="58268"/>
                    <a:pt x="89936" y="58323"/>
                  </a:cubicBezTo>
                  <a:lnTo>
                    <a:pt x="61457" y="46818"/>
                  </a:lnTo>
                  <a:cubicBezTo>
                    <a:pt x="61473" y="46617"/>
                    <a:pt x="61422" y="46416"/>
                    <a:pt x="61307" y="46247"/>
                  </a:cubicBezTo>
                  <a:lnTo>
                    <a:pt x="72044" y="36651"/>
                  </a:lnTo>
                  <a:cubicBezTo>
                    <a:pt x="72160" y="36702"/>
                    <a:pt x="72283" y="36731"/>
                    <a:pt x="72406" y="36731"/>
                  </a:cubicBezTo>
                  <a:cubicBezTo>
                    <a:pt x="72565" y="36731"/>
                    <a:pt x="72719" y="36684"/>
                    <a:pt x="72858" y="36603"/>
                  </a:cubicBezTo>
                  <a:close/>
                  <a:moveTo>
                    <a:pt x="29406" y="22188"/>
                  </a:moveTo>
                  <a:lnTo>
                    <a:pt x="59857" y="46227"/>
                  </a:lnTo>
                  <a:cubicBezTo>
                    <a:pt x="59573" y="46625"/>
                    <a:pt x="59665" y="47178"/>
                    <a:pt x="60061" y="47462"/>
                  </a:cubicBezTo>
                  <a:cubicBezTo>
                    <a:pt x="60098" y="47488"/>
                    <a:pt x="60135" y="47509"/>
                    <a:pt x="60173" y="47529"/>
                  </a:cubicBezTo>
                  <a:lnTo>
                    <a:pt x="58655" y="58545"/>
                  </a:lnTo>
                  <a:cubicBezTo>
                    <a:pt x="58595" y="58532"/>
                    <a:pt x="58534" y="58525"/>
                    <a:pt x="58473" y="58525"/>
                  </a:cubicBezTo>
                  <a:cubicBezTo>
                    <a:pt x="58354" y="58525"/>
                    <a:pt x="58236" y="58550"/>
                    <a:pt x="58125" y="58596"/>
                  </a:cubicBezTo>
                  <a:lnTo>
                    <a:pt x="29406" y="22188"/>
                  </a:lnTo>
                  <a:close/>
                  <a:moveTo>
                    <a:pt x="16326" y="26247"/>
                  </a:moveTo>
                  <a:lnTo>
                    <a:pt x="57750" y="58893"/>
                  </a:lnTo>
                  <a:cubicBezTo>
                    <a:pt x="57750" y="58894"/>
                    <a:pt x="57749" y="58894"/>
                    <a:pt x="57748" y="58895"/>
                  </a:cubicBezTo>
                  <a:cubicBezTo>
                    <a:pt x="57632" y="59054"/>
                    <a:pt x="57582" y="59240"/>
                    <a:pt x="57584" y="59421"/>
                  </a:cubicBezTo>
                  <a:lnTo>
                    <a:pt x="33209" y="61477"/>
                  </a:lnTo>
                  <a:cubicBezTo>
                    <a:pt x="33171" y="61253"/>
                    <a:pt x="33049" y="61044"/>
                    <a:pt x="32851" y="60900"/>
                  </a:cubicBezTo>
                  <a:cubicBezTo>
                    <a:pt x="32696" y="60788"/>
                    <a:pt x="32515" y="60735"/>
                    <a:pt x="32336" y="60735"/>
                  </a:cubicBezTo>
                  <a:cubicBezTo>
                    <a:pt x="32231" y="60735"/>
                    <a:pt x="32126" y="60753"/>
                    <a:pt x="32028" y="60789"/>
                  </a:cubicBezTo>
                  <a:lnTo>
                    <a:pt x="16086" y="26436"/>
                  </a:lnTo>
                  <a:cubicBezTo>
                    <a:pt x="16176" y="26387"/>
                    <a:pt x="16257" y="26325"/>
                    <a:pt x="16326" y="26247"/>
                  </a:cubicBezTo>
                  <a:close/>
                  <a:moveTo>
                    <a:pt x="57622" y="59652"/>
                  </a:moveTo>
                  <a:cubicBezTo>
                    <a:pt x="57674" y="59839"/>
                    <a:pt x="57783" y="60008"/>
                    <a:pt x="57952" y="60129"/>
                  </a:cubicBezTo>
                  <a:cubicBezTo>
                    <a:pt x="58054" y="60201"/>
                    <a:pt x="58165" y="60247"/>
                    <a:pt x="58279" y="60272"/>
                  </a:cubicBezTo>
                  <a:lnTo>
                    <a:pt x="55785" y="68604"/>
                  </a:lnTo>
                  <a:cubicBezTo>
                    <a:pt x="55759" y="68602"/>
                    <a:pt x="55732" y="68601"/>
                    <a:pt x="55705" y="68601"/>
                  </a:cubicBezTo>
                  <a:cubicBezTo>
                    <a:pt x="55430" y="68601"/>
                    <a:pt x="55160" y="68726"/>
                    <a:pt x="54987" y="68966"/>
                  </a:cubicBezTo>
                  <a:cubicBezTo>
                    <a:pt x="54939" y="69034"/>
                    <a:pt x="54905" y="69108"/>
                    <a:pt x="54878" y="69182"/>
                  </a:cubicBezTo>
                  <a:lnTo>
                    <a:pt x="33192" y="61843"/>
                  </a:lnTo>
                  <a:cubicBezTo>
                    <a:pt x="33203" y="61799"/>
                    <a:pt x="33210" y="61755"/>
                    <a:pt x="33214" y="61709"/>
                  </a:cubicBezTo>
                  <a:lnTo>
                    <a:pt x="57622" y="59652"/>
                  </a:lnTo>
                  <a:close/>
                  <a:moveTo>
                    <a:pt x="61404" y="47049"/>
                  </a:moveTo>
                  <a:lnTo>
                    <a:pt x="89872" y="58550"/>
                  </a:lnTo>
                  <a:cubicBezTo>
                    <a:pt x="89825" y="58868"/>
                    <a:pt x="89949" y="59201"/>
                    <a:pt x="90228" y="59401"/>
                  </a:cubicBezTo>
                  <a:cubicBezTo>
                    <a:pt x="90327" y="59471"/>
                    <a:pt x="90435" y="59515"/>
                    <a:pt x="90546" y="59541"/>
                  </a:cubicBezTo>
                  <a:lnTo>
                    <a:pt x="88027" y="76730"/>
                  </a:lnTo>
                  <a:cubicBezTo>
                    <a:pt x="88011" y="76729"/>
                    <a:pt x="87994" y="76729"/>
                    <a:pt x="87977" y="76729"/>
                  </a:cubicBezTo>
                  <a:cubicBezTo>
                    <a:pt x="87931" y="76729"/>
                    <a:pt x="87884" y="76732"/>
                    <a:pt x="87837" y="76740"/>
                  </a:cubicBezTo>
                  <a:cubicBezTo>
                    <a:pt x="87715" y="76760"/>
                    <a:pt x="87603" y="76805"/>
                    <a:pt x="87501" y="76869"/>
                  </a:cubicBezTo>
                  <a:lnTo>
                    <a:pt x="61265" y="47294"/>
                  </a:lnTo>
                  <a:cubicBezTo>
                    <a:pt x="61275" y="47282"/>
                    <a:pt x="61288" y="47273"/>
                    <a:pt x="61297" y="47259"/>
                  </a:cubicBezTo>
                  <a:cubicBezTo>
                    <a:pt x="61344" y="47194"/>
                    <a:pt x="61377" y="47123"/>
                    <a:pt x="61404" y="47049"/>
                  </a:cubicBezTo>
                  <a:close/>
                  <a:moveTo>
                    <a:pt x="61096" y="47455"/>
                  </a:moveTo>
                  <a:lnTo>
                    <a:pt x="87328" y="77024"/>
                  </a:lnTo>
                  <a:cubicBezTo>
                    <a:pt x="87322" y="77033"/>
                    <a:pt x="87314" y="77039"/>
                    <a:pt x="87308" y="77047"/>
                  </a:cubicBezTo>
                  <a:lnTo>
                    <a:pt x="59297" y="59712"/>
                  </a:lnTo>
                  <a:cubicBezTo>
                    <a:pt x="59429" y="59348"/>
                    <a:pt x="59315" y="58926"/>
                    <a:pt x="58985" y="58689"/>
                  </a:cubicBezTo>
                  <a:cubicBezTo>
                    <a:pt x="58952" y="58665"/>
                    <a:pt x="58916" y="58648"/>
                    <a:pt x="58882" y="58628"/>
                  </a:cubicBezTo>
                  <a:lnTo>
                    <a:pt x="60400" y="47607"/>
                  </a:lnTo>
                  <a:cubicBezTo>
                    <a:pt x="60459" y="47619"/>
                    <a:pt x="60519" y="47627"/>
                    <a:pt x="60578" y="47627"/>
                  </a:cubicBezTo>
                  <a:cubicBezTo>
                    <a:pt x="60762" y="47627"/>
                    <a:pt x="60943" y="47564"/>
                    <a:pt x="61096" y="47455"/>
                  </a:cubicBezTo>
                  <a:close/>
                  <a:moveTo>
                    <a:pt x="59189" y="59922"/>
                  </a:moveTo>
                  <a:lnTo>
                    <a:pt x="87178" y="77244"/>
                  </a:lnTo>
                  <a:cubicBezTo>
                    <a:pt x="87172" y="77259"/>
                    <a:pt x="87166" y="77275"/>
                    <a:pt x="87161" y="77291"/>
                  </a:cubicBezTo>
                  <a:lnTo>
                    <a:pt x="56571" y="69673"/>
                  </a:lnTo>
                  <a:cubicBezTo>
                    <a:pt x="56646" y="69338"/>
                    <a:pt x="56520" y="68976"/>
                    <a:pt x="56224" y="68763"/>
                  </a:cubicBezTo>
                  <a:cubicBezTo>
                    <a:pt x="56157" y="68717"/>
                    <a:pt x="56087" y="68682"/>
                    <a:pt x="56015" y="68656"/>
                  </a:cubicBezTo>
                  <a:lnTo>
                    <a:pt x="58519" y="60290"/>
                  </a:lnTo>
                  <a:cubicBezTo>
                    <a:pt x="58777" y="60275"/>
                    <a:pt x="59025" y="60152"/>
                    <a:pt x="59188" y="59926"/>
                  </a:cubicBezTo>
                  <a:cubicBezTo>
                    <a:pt x="59189" y="59924"/>
                    <a:pt x="59189" y="59923"/>
                    <a:pt x="59189" y="59922"/>
                  </a:cubicBezTo>
                  <a:close/>
                  <a:moveTo>
                    <a:pt x="6382" y="54567"/>
                  </a:moveTo>
                  <a:lnTo>
                    <a:pt x="31456" y="61554"/>
                  </a:lnTo>
                  <a:cubicBezTo>
                    <a:pt x="31440" y="61772"/>
                    <a:pt x="31506" y="61990"/>
                    <a:pt x="31643" y="62166"/>
                  </a:cubicBezTo>
                  <a:lnTo>
                    <a:pt x="15546" y="78173"/>
                  </a:lnTo>
                  <a:cubicBezTo>
                    <a:pt x="15506" y="78130"/>
                    <a:pt x="15461" y="78092"/>
                    <a:pt x="15414" y="78055"/>
                  </a:cubicBezTo>
                  <a:cubicBezTo>
                    <a:pt x="15260" y="77944"/>
                    <a:pt x="15081" y="77892"/>
                    <a:pt x="14905" y="77892"/>
                  </a:cubicBezTo>
                  <a:cubicBezTo>
                    <a:pt x="14826" y="77892"/>
                    <a:pt x="14747" y="77902"/>
                    <a:pt x="14671" y="77923"/>
                  </a:cubicBezTo>
                  <a:lnTo>
                    <a:pt x="6061" y="55104"/>
                  </a:lnTo>
                  <a:cubicBezTo>
                    <a:pt x="6125" y="55054"/>
                    <a:pt x="6183" y="54997"/>
                    <a:pt x="6233" y="54928"/>
                  </a:cubicBezTo>
                  <a:cubicBezTo>
                    <a:pt x="6313" y="54818"/>
                    <a:pt x="6360" y="54692"/>
                    <a:pt x="6382" y="54567"/>
                  </a:cubicBezTo>
                  <a:close/>
                  <a:moveTo>
                    <a:pt x="91099" y="59489"/>
                  </a:moveTo>
                  <a:lnTo>
                    <a:pt x="104457" y="79682"/>
                  </a:lnTo>
                  <a:cubicBezTo>
                    <a:pt x="104363" y="79741"/>
                    <a:pt x="104277" y="79819"/>
                    <a:pt x="104210" y="79913"/>
                  </a:cubicBezTo>
                  <a:cubicBezTo>
                    <a:pt x="104146" y="80003"/>
                    <a:pt x="104103" y="80102"/>
                    <a:pt x="104076" y="80204"/>
                  </a:cubicBezTo>
                  <a:lnTo>
                    <a:pt x="88866" y="77650"/>
                  </a:lnTo>
                  <a:cubicBezTo>
                    <a:pt x="88877" y="77362"/>
                    <a:pt x="88749" y="77075"/>
                    <a:pt x="88499" y="76896"/>
                  </a:cubicBezTo>
                  <a:cubicBezTo>
                    <a:pt x="88425" y="76842"/>
                    <a:pt x="88344" y="76806"/>
                    <a:pt x="88260" y="76778"/>
                  </a:cubicBezTo>
                  <a:lnTo>
                    <a:pt x="90783" y="59563"/>
                  </a:lnTo>
                  <a:cubicBezTo>
                    <a:pt x="90892" y="59558"/>
                    <a:pt x="90999" y="59534"/>
                    <a:pt x="91099" y="59489"/>
                  </a:cubicBezTo>
                  <a:close/>
                  <a:moveTo>
                    <a:pt x="33100" y="62061"/>
                  </a:moveTo>
                  <a:lnTo>
                    <a:pt x="54828" y="69413"/>
                  </a:lnTo>
                  <a:cubicBezTo>
                    <a:pt x="54804" y="69712"/>
                    <a:pt x="54931" y="70016"/>
                    <a:pt x="55192" y="70201"/>
                  </a:cubicBezTo>
                  <a:cubicBezTo>
                    <a:pt x="55275" y="70262"/>
                    <a:pt x="55369" y="70305"/>
                    <a:pt x="55466" y="70333"/>
                  </a:cubicBezTo>
                  <a:lnTo>
                    <a:pt x="54144" y="97291"/>
                  </a:lnTo>
                  <a:cubicBezTo>
                    <a:pt x="54112" y="97293"/>
                    <a:pt x="54080" y="97293"/>
                    <a:pt x="54049" y="97298"/>
                  </a:cubicBezTo>
                  <a:cubicBezTo>
                    <a:pt x="53964" y="97313"/>
                    <a:pt x="53885" y="97342"/>
                    <a:pt x="53809" y="97378"/>
                  </a:cubicBezTo>
                  <a:lnTo>
                    <a:pt x="32845" y="62338"/>
                  </a:lnTo>
                  <a:cubicBezTo>
                    <a:pt x="32924" y="62281"/>
                    <a:pt x="32998" y="62217"/>
                    <a:pt x="33057" y="62136"/>
                  </a:cubicBezTo>
                  <a:cubicBezTo>
                    <a:pt x="33074" y="62112"/>
                    <a:pt x="33085" y="62086"/>
                    <a:pt x="33100" y="62061"/>
                  </a:cubicBezTo>
                  <a:close/>
                  <a:moveTo>
                    <a:pt x="56487" y="69893"/>
                  </a:moveTo>
                  <a:lnTo>
                    <a:pt x="87105" y="77517"/>
                  </a:lnTo>
                  <a:cubicBezTo>
                    <a:pt x="87088" y="77681"/>
                    <a:pt x="87116" y="77843"/>
                    <a:pt x="87186" y="77992"/>
                  </a:cubicBezTo>
                  <a:lnTo>
                    <a:pt x="54942" y="97700"/>
                  </a:lnTo>
                  <a:cubicBezTo>
                    <a:pt x="54883" y="97604"/>
                    <a:pt x="54803" y="97519"/>
                    <a:pt x="54708" y="97452"/>
                  </a:cubicBezTo>
                  <a:cubicBezTo>
                    <a:pt x="54609" y="97379"/>
                    <a:pt x="54496" y="97331"/>
                    <a:pt x="54379" y="97305"/>
                  </a:cubicBezTo>
                  <a:lnTo>
                    <a:pt x="55700" y="70367"/>
                  </a:lnTo>
                  <a:lnTo>
                    <a:pt x="55705" y="70367"/>
                  </a:lnTo>
                  <a:cubicBezTo>
                    <a:pt x="55753" y="70367"/>
                    <a:pt x="55802" y="70364"/>
                    <a:pt x="55850" y="70355"/>
                  </a:cubicBezTo>
                  <a:cubicBezTo>
                    <a:pt x="56084" y="70317"/>
                    <a:pt x="56287" y="70190"/>
                    <a:pt x="56427" y="69997"/>
                  </a:cubicBezTo>
                  <a:cubicBezTo>
                    <a:pt x="56450" y="69964"/>
                    <a:pt x="56468" y="69927"/>
                    <a:pt x="56487" y="69893"/>
                  </a:cubicBezTo>
                  <a:close/>
                  <a:moveTo>
                    <a:pt x="31811" y="62331"/>
                  </a:moveTo>
                  <a:cubicBezTo>
                    <a:pt x="31814" y="62333"/>
                    <a:pt x="31817" y="62338"/>
                    <a:pt x="31821" y="62340"/>
                  </a:cubicBezTo>
                  <a:cubicBezTo>
                    <a:pt x="31978" y="62452"/>
                    <a:pt x="32156" y="62506"/>
                    <a:pt x="32336" y="62506"/>
                  </a:cubicBezTo>
                  <a:cubicBezTo>
                    <a:pt x="32439" y="62506"/>
                    <a:pt x="32539" y="62482"/>
                    <a:pt x="32636" y="62447"/>
                  </a:cubicBezTo>
                  <a:lnTo>
                    <a:pt x="53611" y="97508"/>
                  </a:lnTo>
                  <a:cubicBezTo>
                    <a:pt x="53561" y="97551"/>
                    <a:pt x="53513" y="97602"/>
                    <a:pt x="53473" y="97657"/>
                  </a:cubicBezTo>
                  <a:cubicBezTo>
                    <a:pt x="53449" y="97691"/>
                    <a:pt x="53432" y="97726"/>
                    <a:pt x="53414" y="97761"/>
                  </a:cubicBezTo>
                  <a:lnTo>
                    <a:pt x="15678" y="79186"/>
                  </a:lnTo>
                  <a:cubicBezTo>
                    <a:pt x="15816" y="78926"/>
                    <a:pt x="15811" y="78622"/>
                    <a:pt x="15682" y="78371"/>
                  </a:cubicBezTo>
                  <a:lnTo>
                    <a:pt x="31811" y="62331"/>
                  </a:lnTo>
                  <a:close/>
                  <a:moveTo>
                    <a:pt x="1615" y="71499"/>
                  </a:moveTo>
                  <a:lnTo>
                    <a:pt x="14037" y="78573"/>
                  </a:lnTo>
                  <a:cubicBezTo>
                    <a:pt x="13958" y="78911"/>
                    <a:pt x="14084" y="79279"/>
                    <a:pt x="14383" y="79494"/>
                  </a:cubicBezTo>
                  <a:cubicBezTo>
                    <a:pt x="14539" y="79606"/>
                    <a:pt x="14719" y="79660"/>
                    <a:pt x="14898" y="79660"/>
                  </a:cubicBezTo>
                  <a:cubicBezTo>
                    <a:pt x="15136" y="79660"/>
                    <a:pt x="15368" y="79558"/>
                    <a:pt x="15538" y="79377"/>
                  </a:cubicBezTo>
                  <a:lnTo>
                    <a:pt x="53328" y="97978"/>
                  </a:lnTo>
                  <a:cubicBezTo>
                    <a:pt x="53297" y="98118"/>
                    <a:pt x="53305" y="98265"/>
                    <a:pt x="53342" y="98402"/>
                  </a:cubicBezTo>
                  <a:lnTo>
                    <a:pt x="44172" y="100939"/>
                  </a:lnTo>
                  <a:cubicBezTo>
                    <a:pt x="44109" y="100823"/>
                    <a:pt x="44023" y="100722"/>
                    <a:pt x="43914" y="100644"/>
                  </a:cubicBezTo>
                  <a:cubicBezTo>
                    <a:pt x="43762" y="100534"/>
                    <a:pt x="43583" y="100477"/>
                    <a:pt x="43400" y="100477"/>
                  </a:cubicBezTo>
                  <a:cubicBezTo>
                    <a:pt x="43351" y="100477"/>
                    <a:pt x="43302" y="100481"/>
                    <a:pt x="43253" y="100489"/>
                  </a:cubicBezTo>
                  <a:cubicBezTo>
                    <a:pt x="43020" y="100528"/>
                    <a:pt x="42817" y="100655"/>
                    <a:pt x="42677" y="100848"/>
                  </a:cubicBezTo>
                  <a:cubicBezTo>
                    <a:pt x="42516" y="101072"/>
                    <a:pt x="42479" y="101346"/>
                    <a:pt x="42546" y="101594"/>
                  </a:cubicBezTo>
                  <a:lnTo>
                    <a:pt x="31935" y="108097"/>
                  </a:lnTo>
                  <a:cubicBezTo>
                    <a:pt x="31872" y="107978"/>
                    <a:pt x="31783" y="107872"/>
                    <a:pt x="31671" y="107790"/>
                  </a:cubicBezTo>
                  <a:cubicBezTo>
                    <a:pt x="31516" y="107679"/>
                    <a:pt x="31337" y="107626"/>
                    <a:pt x="31160" y="107626"/>
                  </a:cubicBezTo>
                  <a:cubicBezTo>
                    <a:pt x="30986" y="107626"/>
                    <a:pt x="30812" y="107678"/>
                    <a:pt x="30664" y="107776"/>
                  </a:cubicBezTo>
                  <a:lnTo>
                    <a:pt x="1598" y="71519"/>
                  </a:lnTo>
                  <a:cubicBezTo>
                    <a:pt x="1603" y="71511"/>
                    <a:pt x="1609" y="71506"/>
                    <a:pt x="1615" y="71499"/>
                  </a:cubicBezTo>
                  <a:close/>
                  <a:moveTo>
                    <a:pt x="87314" y="78191"/>
                  </a:moveTo>
                  <a:cubicBezTo>
                    <a:pt x="87360" y="78243"/>
                    <a:pt x="87409" y="78293"/>
                    <a:pt x="87467" y="78334"/>
                  </a:cubicBezTo>
                  <a:cubicBezTo>
                    <a:pt x="87623" y="78447"/>
                    <a:pt x="87803" y="78500"/>
                    <a:pt x="87981" y="78500"/>
                  </a:cubicBezTo>
                  <a:cubicBezTo>
                    <a:pt x="88023" y="78500"/>
                    <a:pt x="88063" y="78493"/>
                    <a:pt x="88103" y="78485"/>
                  </a:cubicBezTo>
                  <a:lnTo>
                    <a:pt x="95457" y="108915"/>
                  </a:lnTo>
                  <a:cubicBezTo>
                    <a:pt x="95228" y="108955"/>
                    <a:pt x="95026" y="109080"/>
                    <a:pt x="94890" y="109271"/>
                  </a:cubicBezTo>
                  <a:cubicBezTo>
                    <a:pt x="94886" y="109276"/>
                    <a:pt x="94884" y="109281"/>
                    <a:pt x="94880" y="109287"/>
                  </a:cubicBezTo>
                  <a:lnTo>
                    <a:pt x="55049" y="98390"/>
                  </a:lnTo>
                  <a:cubicBezTo>
                    <a:pt x="55079" y="98272"/>
                    <a:pt x="55087" y="98149"/>
                    <a:pt x="55066" y="98026"/>
                  </a:cubicBezTo>
                  <a:cubicBezTo>
                    <a:pt x="55060" y="97989"/>
                    <a:pt x="55048" y="97954"/>
                    <a:pt x="55038" y="97917"/>
                  </a:cubicBezTo>
                  <a:lnTo>
                    <a:pt x="87314" y="78191"/>
                  </a:lnTo>
                  <a:close/>
                  <a:moveTo>
                    <a:pt x="42637" y="101815"/>
                  </a:moveTo>
                  <a:cubicBezTo>
                    <a:pt x="42697" y="101917"/>
                    <a:pt x="42779" y="102009"/>
                    <a:pt x="42882" y="102083"/>
                  </a:cubicBezTo>
                  <a:cubicBezTo>
                    <a:pt x="43034" y="102192"/>
                    <a:pt x="43212" y="102249"/>
                    <a:pt x="43395" y="102249"/>
                  </a:cubicBezTo>
                  <a:cubicBezTo>
                    <a:pt x="43443" y="102249"/>
                    <a:pt x="43493" y="102245"/>
                    <a:pt x="43541" y="102237"/>
                  </a:cubicBezTo>
                  <a:cubicBezTo>
                    <a:pt x="43588" y="102229"/>
                    <a:pt x="43633" y="102216"/>
                    <a:pt x="43679" y="102201"/>
                  </a:cubicBezTo>
                  <a:lnTo>
                    <a:pt x="55444" y="118817"/>
                  </a:lnTo>
                  <a:cubicBezTo>
                    <a:pt x="55361" y="118874"/>
                    <a:pt x="55285" y="118944"/>
                    <a:pt x="55225" y="119027"/>
                  </a:cubicBezTo>
                  <a:cubicBezTo>
                    <a:pt x="55134" y="119155"/>
                    <a:pt x="55081" y="119302"/>
                    <a:pt x="55066" y="119454"/>
                  </a:cubicBezTo>
                  <a:lnTo>
                    <a:pt x="38399" y="118443"/>
                  </a:lnTo>
                  <a:lnTo>
                    <a:pt x="31738" y="109173"/>
                  </a:lnTo>
                  <a:cubicBezTo>
                    <a:pt x="31789" y="109128"/>
                    <a:pt x="31835" y="109080"/>
                    <a:pt x="31876" y="109025"/>
                  </a:cubicBezTo>
                  <a:cubicBezTo>
                    <a:pt x="32014" y="108832"/>
                    <a:pt x="32069" y="108598"/>
                    <a:pt x="32030" y="108364"/>
                  </a:cubicBezTo>
                  <a:cubicBezTo>
                    <a:pt x="32027" y="108350"/>
                    <a:pt x="32021" y="108336"/>
                    <a:pt x="32017" y="108321"/>
                  </a:cubicBezTo>
                  <a:lnTo>
                    <a:pt x="42637" y="101815"/>
                  </a:lnTo>
                  <a:close/>
                  <a:moveTo>
                    <a:pt x="54958" y="98612"/>
                  </a:moveTo>
                  <a:lnTo>
                    <a:pt x="94775" y="109505"/>
                  </a:lnTo>
                  <a:cubicBezTo>
                    <a:pt x="94674" y="109802"/>
                    <a:pt x="94737" y="110137"/>
                    <a:pt x="94949" y="110374"/>
                  </a:cubicBezTo>
                  <a:lnTo>
                    <a:pt x="79975" y="127087"/>
                  </a:lnTo>
                  <a:cubicBezTo>
                    <a:pt x="79970" y="127084"/>
                    <a:pt x="79968" y="127081"/>
                    <a:pt x="79965" y="127079"/>
                  </a:cubicBezTo>
                  <a:cubicBezTo>
                    <a:pt x="79813" y="126970"/>
                    <a:pt x="79634" y="126913"/>
                    <a:pt x="79451" y="126913"/>
                  </a:cubicBezTo>
                  <a:cubicBezTo>
                    <a:pt x="79403" y="126913"/>
                    <a:pt x="79354" y="126917"/>
                    <a:pt x="79305" y="126925"/>
                  </a:cubicBezTo>
                  <a:cubicBezTo>
                    <a:pt x="79089" y="126960"/>
                    <a:pt x="78902" y="127074"/>
                    <a:pt x="78766" y="127242"/>
                  </a:cubicBezTo>
                  <a:lnTo>
                    <a:pt x="44129" y="101861"/>
                  </a:lnTo>
                  <a:cubicBezTo>
                    <a:pt x="44257" y="101672"/>
                    <a:pt x="44310" y="101447"/>
                    <a:pt x="44272" y="101221"/>
                  </a:cubicBezTo>
                  <a:cubicBezTo>
                    <a:pt x="44268" y="101201"/>
                    <a:pt x="44262" y="101182"/>
                    <a:pt x="44256" y="101162"/>
                  </a:cubicBezTo>
                  <a:lnTo>
                    <a:pt x="53432" y="98624"/>
                  </a:lnTo>
                  <a:cubicBezTo>
                    <a:pt x="53492" y="98727"/>
                    <a:pt x="53573" y="98820"/>
                    <a:pt x="53678" y="98895"/>
                  </a:cubicBezTo>
                  <a:cubicBezTo>
                    <a:pt x="53834" y="99007"/>
                    <a:pt x="54013" y="99061"/>
                    <a:pt x="54193" y="99061"/>
                  </a:cubicBezTo>
                  <a:cubicBezTo>
                    <a:pt x="54468" y="99061"/>
                    <a:pt x="54740" y="98932"/>
                    <a:pt x="54914" y="98692"/>
                  </a:cubicBezTo>
                  <a:cubicBezTo>
                    <a:pt x="54931" y="98666"/>
                    <a:pt x="54943" y="98639"/>
                    <a:pt x="54958" y="98612"/>
                  </a:cubicBezTo>
                  <a:close/>
                  <a:moveTo>
                    <a:pt x="58749" y="0"/>
                  </a:moveTo>
                  <a:cubicBezTo>
                    <a:pt x="58700" y="0"/>
                    <a:pt x="58651" y="4"/>
                    <a:pt x="58601" y="13"/>
                  </a:cubicBezTo>
                  <a:cubicBezTo>
                    <a:pt x="58368" y="51"/>
                    <a:pt x="58165" y="178"/>
                    <a:pt x="58026" y="371"/>
                  </a:cubicBezTo>
                  <a:cubicBezTo>
                    <a:pt x="57906" y="537"/>
                    <a:pt x="57857" y="730"/>
                    <a:pt x="57863" y="922"/>
                  </a:cubicBezTo>
                  <a:lnTo>
                    <a:pt x="34925" y="10097"/>
                  </a:lnTo>
                  <a:cubicBezTo>
                    <a:pt x="34868" y="9931"/>
                    <a:pt x="34761" y="9780"/>
                    <a:pt x="34608" y="9669"/>
                  </a:cubicBezTo>
                  <a:cubicBezTo>
                    <a:pt x="34451" y="9557"/>
                    <a:pt x="34271" y="9503"/>
                    <a:pt x="34092" y="9503"/>
                  </a:cubicBezTo>
                  <a:cubicBezTo>
                    <a:pt x="33816" y="9503"/>
                    <a:pt x="33545" y="9631"/>
                    <a:pt x="33372" y="9872"/>
                  </a:cubicBezTo>
                  <a:cubicBezTo>
                    <a:pt x="33234" y="10064"/>
                    <a:pt x="33180" y="10299"/>
                    <a:pt x="33218" y="10533"/>
                  </a:cubicBezTo>
                  <a:cubicBezTo>
                    <a:pt x="33257" y="10766"/>
                    <a:pt x="33384" y="10969"/>
                    <a:pt x="33577" y="11108"/>
                  </a:cubicBezTo>
                  <a:cubicBezTo>
                    <a:pt x="33733" y="11221"/>
                    <a:pt x="33912" y="11274"/>
                    <a:pt x="34091" y="11274"/>
                  </a:cubicBezTo>
                  <a:cubicBezTo>
                    <a:pt x="34316" y="11274"/>
                    <a:pt x="34535" y="11185"/>
                    <a:pt x="34704" y="11023"/>
                  </a:cubicBezTo>
                  <a:lnTo>
                    <a:pt x="59844" y="45919"/>
                  </a:lnTo>
                  <a:lnTo>
                    <a:pt x="59844" y="45919"/>
                  </a:lnTo>
                  <a:lnTo>
                    <a:pt x="29110" y="21654"/>
                  </a:lnTo>
                  <a:cubicBezTo>
                    <a:pt x="29111" y="21652"/>
                    <a:pt x="29113" y="21651"/>
                    <a:pt x="29117" y="21648"/>
                  </a:cubicBezTo>
                  <a:cubicBezTo>
                    <a:pt x="29401" y="21251"/>
                    <a:pt x="29309" y="20697"/>
                    <a:pt x="28913" y="20413"/>
                  </a:cubicBezTo>
                  <a:cubicBezTo>
                    <a:pt x="28757" y="20301"/>
                    <a:pt x="28577" y="20247"/>
                    <a:pt x="28399" y="20247"/>
                  </a:cubicBezTo>
                  <a:cubicBezTo>
                    <a:pt x="28122" y="20247"/>
                    <a:pt x="27850" y="20375"/>
                    <a:pt x="27678" y="20616"/>
                  </a:cubicBezTo>
                  <a:cubicBezTo>
                    <a:pt x="27393" y="21013"/>
                    <a:pt x="27485" y="21567"/>
                    <a:pt x="27881" y="21851"/>
                  </a:cubicBezTo>
                  <a:cubicBezTo>
                    <a:pt x="28037" y="21963"/>
                    <a:pt x="28217" y="22017"/>
                    <a:pt x="28396" y="22017"/>
                  </a:cubicBezTo>
                  <a:cubicBezTo>
                    <a:pt x="28561" y="22017"/>
                    <a:pt x="28722" y="21967"/>
                    <a:pt x="28864" y="21877"/>
                  </a:cubicBezTo>
                  <a:lnTo>
                    <a:pt x="57922" y="58717"/>
                  </a:lnTo>
                  <a:cubicBezTo>
                    <a:pt x="57920" y="58718"/>
                    <a:pt x="57919" y="58719"/>
                    <a:pt x="57916" y="58723"/>
                  </a:cubicBezTo>
                  <a:lnTo>
                    <a:pt x="16459" y="26054"/>
                  </a:lnTo>
                  <a:cubicBezTo>
                    <a:pt x="16652" y="25671"/>
                    <a:pt x="16546" y="25194"/>
                    <a:pt x="16188" y="24937"/>
                  </a:cubicBezTo>
                  <a:cubicBezTo>
                    <a:pt x="16032" y="24825"/>
                    <a:pt x="15851" y="24771"/>
                    <a:pt x="15672" y="24771"/>
                  </a:cubicBezTo>
                  <a:cubicBezTo>
                    <a:pt x="15397" y="24771"/>
                    <a:pt x="15125" y="24899"/>
                    <a:pt x="14952" y="25140"/>
                  </a:cubicBezTo>
                  <a:cubicBezTo>
                    <a:pt x="14668" y="25537"/>
                    <a:pt x="14760" y="26091"/>
                    <a:pt x="15155" y="26375"/>
                  </a:cubicBezTo>
                  <a:cubicBezTo>
                    <a:pt x="15308" y="26486"/>
                    <a:pt x="15486" y="26541"/>
                    <a:pt x="15671" y="26541"/>
                  </a:cubicBezTo>
                  <a:cubicBezTo>
                    <a:pt x="15719" y="26541"/>
                    <a:pt x="15768" y="26537"/>
                    <a:pt x="15816" y="26529"/>
                  </a:cubicBezTo>
                  <a:cubicBezTo>
                    <a:pt x="15834" y="26526"/>
                    <a:pt x="15850" y="26520"/>
                    <a:pt x="15866" y="26516"/>
                  </a:cubicBezTo>
                  <a:lnTo>
                    <a:pt x="31824" y="60903"/>
                  </a:lnTo>
                  <a:cubicBezTo>
                    <a:pt x="31748" y="60958"/>
                    <a:pt x="31675" y="61023"/>
                    <a:pt x="31618" y="61103"/>
                  </a:cubicBezTo>
                  <a:cubicBezTo>
                    <a:pt x="31568" y="61173"/>
                    <a:pt x="31534" y="61248"/>
                    <a:pt x="31507" y="61324"/>
                  </a:cubicBezTo>
                  <a:lnTo>
                    <a:pt x="6390" y="54326"/>
                  </a:lnTo>
                  <a:cubicBezTo>
                    <a:pt x="6367" y="54081"/>
                    <a:pt x="6245" y="53846"/>
                    <a:pt x="6030" y="53692"/>
                  </a:cubicBezTo>
                  <a:cubicBezTo>
                    <a:pt x="5874" y="53581"/>
                    <a:pt x="5694" y="53527"/>
                    <a:pt x="5515" y="53527"/>
                  </a:cubicBezTo>
                  <a:cubicBezTo>
                    <a:pt x="5239" y="53527"/>
                    <a:pt x="4967" y="53655"/>
                    <a:pt x="4794" y="53896"/>
                  </a:cubicBezTo>
                  <a:cubicBezTo>
                    <a:pt x="4510" y="54293"/>
                    <a:pt x="4602" y="54846"/>
                    <a:pt x="4998" y="55131"/>
                  </a:cubicBezTo>
                  <a:cubicBezTo>
                    <a:pt x="5154" y="55243"/>
                    <a:pt x="5334" y="55297"/>
                    <a:pt x="5512" y="55297"/>
                  </a:cubicBezTo>
                  <a:cubicBezTo>
                    <a:pt x="5630" y="55297"/>
                    <a:pt x="5746" y="55269"/>
                    <a:pt x="5854" y="55223"/>
                  </a:cubicBezTo>
                  <a:lnTo>
                    <a:pt x="14454" y="78011"/>
                  </a:lnTo>
                  <a:cubicBezTo>
                    <a:pt x="14348" y="78072"/>
                    <a:pt x="14255" y="78154"/>
                    <a:pt x="14180" y="78258"/>
                  </a:cubicBezTo>
                  <a:cubicBezTo>
                    <a:pt x="14159" y="78289"/>
                    <a:pt x="14143" y="78321"/>
                    <a:pt x="14124" y="78354"/>
                  </a:cubicBezTo>
                  <a:lnTo>
                    <a:pt x="1732" y="71295"/>
                  </a:lnTo>
                  <a:cubicBezTo>
                    <a:pt x="1882" y="70925"/>
                    <a:pt x="1769" y="70488"/>
                    <a:pt x="1431" y="70244"/>
                  </a:cubicBezTo>
                  <a:cubicBezTo>
                    <a:pt x="1279" y="70136"/>
                    <a:pt x="1101" y="70079"/>
                    <a:pt x="918" y="70079"/>
                  </a:cubicBezTo>
                  <a:cubicBezTo>
                    <a:pt x="869" y="70079"/>
                    <a:pt x="819" y="70083"/>
                    <a:pt x="770" y="70091"/>
                  </a:cubicBezTo>
                  <a:cubicBezTo>
                    <a:pt x="535" y="70130"/>
                    <a:pt x="333" y="70257"/>
                    <a:pt x="193" y="70449"/>
                  </a:cubicBezTo>
                  <a:cubicBezTo>
                    <a:pt x="56" y="70642"/>
                    <a:pt x="1" y="70875"/>
                    <a:pt x="40" y="71109"/>
                  </a:cubicBezTo>
                  <a:cubicBezTo>
                    <a:pt x="79" y="71343"/>
                    <a:pt x="206" y="71547"/>
                    <a:pt x="399" y="71685"/>
                  </a:cubicBezTo>
                  <a:cubicBezTo>
                    <a:pt x="555" y="71797"/>
                    <a:pt x="734" y="71851"/>
                    <a:pt x="913" y="71851"/>
                  </a:cubicBezTo>
                  <a:cubicBezTo>
                    <a:pt x="1096" y="71851"/>
                    <a:pt x="1276" y="71789"/>
                    <a:pt x="1426" y="71680"/>
                  </a:cubicBezTo>
                  <a:lnTo>
                    <a:pt x="30491" y="107933"/>
                  </a:lnTo>
                  <a:cubicBezTo>
                    <a:pt x="30474" y="107952"/>
                    <a:pt x="30454" y="107971"/>
                    <a:pt x="30437" y="107994"/>
                  </a:cubicBezTo>
                  <a:cubicBezTo>
                    <a:pt x="30426" y="108010"/>
                    <a:pt x="30418" y="108029"/>
                    <a:pt x="30408" y="108045"/>
                  </a:cubicBezTo>
                  <a:lnTo>
                    <a:pt x="5131" y="93125"/>
                  </a:lnTo>
                  <a:cubicBezTo>
                    <a:pt x="5273" y="92758"/>
                    <a:pt x="5159" y="92325"/>
                    <a:pt x="4826" y="92087"/>
                  </a:cubicBezTo>
                  <a:cubicBezTo>
                    <a:pt x="4669" y="91975"/>
                    <a:pt x="4489" y="91921"/>
                    <a:pt x="4311" y="91921"/>
                  </a:cubicBezTo>
                  <a:cubicBezTo>
                    <a:pt x="4035" y="91921"/>
                    <a:pt x="3763" y="92050"/>
                    <a:pt x="3589" y="92291"/>
                  </a:cubicBezTo>
                  <a:cubicBezTo>
                    <a:pt x="3305" y="92688"/>
                    <a:pt x="3397" y="93241"/>
                    <a:pt x="3792" y="93527"/>
                  </a:cubicBezTo>
                  <a:cubicBezTo>
                    <a:pt x="3950" y="93639"/>
                    <a:pt x="4128" y="93692"/>
                    <a:pt x="4308" y="93692"/>
                  </a:cubicBezTo>
                  <a:cubicBezTo>
                    <a:pt x="4578" y="93692"/>
                    <a:pt x="4846" y="93566"/>
                    <a:pt x="5020" y="93332"/>
                  </a:cubicBezTo>
                  <a:lnTo>
                    <a:pt x="30310" y="108260"/>
                  </a:lnTo>
                  <a:cubicBezTo>
                    <a:pt x="30273" y="108387"/>
                    <a:pt x="30261" y="108519"/>
                    <a:pt x="30283" y="108652"/>
                  </a:cubicBezTo>
                  <a:cubicBezTo>
                    <a:pt x="30322" y="108886"/>
                    <a:pt x="30449" y="109090"/>
                    <a:pt x="30642" y="109228"/>
                  </a:cubicBezTo>
                  <a:cubicBezTo>
                    <a:pt x="30795" y="109337"/>
                    <a:pt x="30972" y="109394"/>
                    <a:pt x="31155" y="109394"/>
                  </a:cubicBezTo>
                  <a:cubicBezTo>
                    <a:pt x="31203" y="109394"/>
                    <a:pt x="31252" y="109389"/>
                    <a:pt x="31301" y="109382"/>
                  </a:cubicBezTo>
                  <a:cubicBezTo>
                    <a:pt x="31386" y="109367"/>
                    <a:pt x="31466" y="109337"/>
                    <a:pt x="31543" y="109302"/>
                  </a:cubicBezTo>
                  <a:lnTo>
                    <a:pt x="38242" y="118625"/>
                  </a:lnTo>
                  <a:lnTo>
                    <a:pt x="38274" y="118671"/>
                  </a:lnTo>
                  <a:lnTo>
                    <a:pt x="55072" y="119689"/>
                  </a:lnTo>
                  <a:cubicBezTo>
                    <a:pt x="55111" y="119923"/>
                    <a:pt x="55238" y="120126"/>
                    <a:pt x="55429" y="120263"/>
                  </a:cubicBezTo>
                  <a:cubicBezTo>
                    <a:pt x="55585" y="120375"/>
                    <a:pt x="55765" y="120428"/>
                    <a:pt x="55944" y="120428"/>
                  </a:cubicBezTo>
                  <a:cubicBezTo>
                    <a:pt x="56219" y="120428"/>
                    <a:pt x="56492" y="120300"/>
                    <a:pt x="56664" y="120059"/>
                  </a:cubicBezTo>
                  <a:cubicBezTo>
                    <a:pt x="56949" y="119663"/>
                    <a:pt x="56857" y="119109"/>
                    <a:pt x="56461" y="118824"/>
                  </a:cubicBezTo>
                  <a:cubicBezTo>
                    <a:pt x="56309" y="118716"/>
                    <a:pt x="56131" y="118659"/>
                    <a:pt x="55949" y="118659"/>
                  </a:cubicBezTo>
                  <a:cubicBezTo>
                    <a:pt x="55900" y="118659"/>
                    <a:pt x="55850" y="118663"/>
                    <a:pt x="55801" y="118671"/>
                  </a:cubicBezTo>
                  <a:cubicBezTo>
                    <a:pt x="55750" y="118679"/>
                    <a:pt x="55702" y="118694"/>
                    <a:pt x="55655" y="118710"/>
                  </a:cubicBezTo>
                  <a:lnTo>
                    <a:pt x="43893" y="102095"/>
                  </a:lnTo>
                  <a:cubicBezTo>
                    <a:pt x="43920" y="102077"/>
                    <a:pt x="43946" y="102056"/>
                    <a:pt x="43971" y="102035"/>
                  </a:cubicBezTo>
                  <a:lnTo>
                    <a:pt x="78639" y="127440"/>
                  </a:lnTo>
                  <a:cubicBezTo>
                    <a:pt x="78569" y="127597"/>
                    <a:pt x="78545" y="127770"/>
                    <a:pt x="78575" y="127942"/>
                  </a:cubicBezTo>
                  <a:cubicBezTo>
                    <a:pt x="78613" y="128175"/>
                    <a:pt x="78740" y="128380"/>
                    <a:pt x="78933" y="128518"/>
                  </a:cubicBezTo>
                  <a:cubicBezTo>
                    <a:pt x="79089" y="128630"/>
                    <a:pt x="79269" y="128683"/>
                    <a:pt x="79447" y="128683"/>
                  </a:cubicBezTo>
                  <a:cubicBezTo>
                    <a:pt x="79723" y="128683"/>
                    <a:pt x="79996" y="128555"/>
                    <a:pt x="80168" y="128314"/>
                  </a:cubicBezTo>
                  <a:cubicBezTo>
                    <a:pt x="80402" y="127987"/>
                    <a:pt x="80378" y="127555"/>
                    <a:pt x="80140" y="127252"/>
                  </a:cubicBezTo>
                  <a:lnTo>
                    <a:pt x="95125" y="110526"/>
                  </a:lnTo>
                  <a:cubicBezTo>
                    <a:pt x="95273" y="110624"/>
                    <a:pt x="95441" y="110672"/>
                    <a:pt x="95607" y="110672"/>
                  </a:cubicBezTo>
                  <a:cubicBezTo>
                    <a:pt x="95788" y="110672"/>
                    <a:pt x="95963" y="110612"/>
                    <a:pt x="96112" y="110507"/>
                  </a:cubicBezTo>
                  <a:lnTo>
                    <a:pt x="102491" y="121570"/>
                  </a:lnTo>
                  <a:cubicBezTo>
                    <a:pt x="102377" y="121631"/>
                    <a:pt x="102271" y="121716"/>
                    <a:pt x="102190" y="121830"/>
                  </a:cubicBezTo>
                  <a:cubicBezTo>
                    <a:pt x="101904" y="122228"/>
                    <a:pt x="101997" y="122780"/>
                    <a:pt x="102393" y="123065"/>
                  </a:cubicBezTo>
                  <a:cubicBezTo>
                    <a:pt x="102545" y="123175"/>
                    <a:pt x="102723" y="123231"/>
                    <a:pt x="102906" y="123231"/>
                  </a:cubicBezTo>
                  <a:cubicBezTo>
                    <a:pt x="102954" y="123231"/>
                    <a:pt x="103004" y="123228"/>
                    <a:pt x="103052" y="123219"/>
                  </a:cubicBezTo>
                  <a:cubicBezTo>
                    <a:pt x="103284" y="123181"/>
                    <a:pt x="103489" y="123053"/>
                    <a:pt x="103626" y="122861"/>
                  </a:cubicBezTo>
                  <a:cubicBezTo>
                    <a:pt x="103912" y="122464"/>
                    <a:pt x="103819" y="121910"/>
                    <a:pt x="103423" y="121625"/>
                  </a:cubicBezTo>
                  <a:cubicBezTo>
                    <a:pt x="103268" y="121514"/>
                    <a:pt x="103091" y="121463"/>
                    <a:pt x="102915" y="121463"/>
                  </a:cubicBezTo>
                  <a:cubicBezTo>
                    <a:pt x="102846" y="121463"/>
                    <a:pt x="102778" y="121470"/>
                    <a:pt x="102712" y="121485"/>
                  </a:cubicBezTo>
                  <a:lnTo>
                    <a:pt x="96287" y="110342"/>
                  </a:lnTo>
                  <a:cubicBezTo>
                    <a:pt x="96298" y="110329"/>
                    <a:pt x="96313" y="110318"/>
                    <a:pt x="96325" y="110302"/>
                  </a:cubicBezTo>
                  <a:cubicBezTo>
                    <a:pt x="96610" y="109904"/>
                    <a:pt x="96518" y="109351"/>
                    <a:pt x="96121" y="109066"/>
                  </a:cubicBezTo>
                  <a:cubicBezTo>
                    <a:pt x="95993" y="108973"/>
                    <a:pt x="95844" y="108923"/>
                    <a:pt x="95692" y="108908"/>
                  </a:cubicBezTo>
                  <a:lnTo>
                    <a:pt x="88325" y="78424"/>
                  </a:lnTo>
                  <a:cubicBezTo>
                    <a:pt x="88400" y="78392"/>
                    <a:pt x="88472" y="78351"/>
                    <a:pt x="88538" y="78298"/>
                  </a:cubicBezTo>
                  <a:lnTo>
                    <a:pt x="112640" y="101661"/>
                  </a:lnTo>
                  <a:cubicBezTo>
                    <a:pt x="112415" y="102050"/>
                    <a:pt x="112513" y="102555"/>
                    <a:pt x="112886" y="102822"/>
                  </a:cubicBezTo>
                  <a:cubicBezTo>
                    <a:pt x="113043" y="102935"/>
                    <a:pt x="113222" y="102988"/>
                    <a:pt x="113401" y="102988"/>
                  </a:cubicBezTo>
                  <a:cubicBezTo>
                    <a:pt x="113421" y="102988"/>
                    <a:pt x="113442" y="102983"/>
                    <a:pt x="113461" y="102982"/>
                  </a:cubicBezTo>
                  <a:lnTo>
                    <a:pt x="118567" y="120230"/>
                  </a:lnTo>
                  <a:cubicBezTo>
                    <a:pt x="118456" y="120292"/>
                    <a:pt x="118356" y="120375"/>
                    <a:pt x="118277" y="120485"/>
                  </a:cubicBezTo>
                  <a:cubicBezTo>
                    <a:pt x="117993" y="120882"/>
                    <a:pt x="118085" y="121436"/>
                    <a:pt x="118480" y="121721"/>
                  </a:cubicBezTo>
                  <a:cubicBezTo>
                    <a:pt x="118632" y="121830"/>
                    <a:pt x="118811" y="121886"/>
                    <a:pt x="118994" y="121886"/>
                  </a:cubicBezTo>
                  <a:cubicBezTo>
                    <a:pt x="119042" y="121886"/>
                    <a:pt x="119091" y="121882"/>
                    <a:pt x="119139" y="121875"/>
                  </a:cubicBezTo>
                  <a:cubicBezTo>
                    <a:pt x="119372" y="121835"/>
                    <a:pt x="119577" y="121709"/>
                    <a:pt x="119715" y="121516"/>
                  </a:cubicBezTo>
                  <a:cubicBezTo>
                    <a:pt x="119999" y="121118"/>
                    <a:pt x="119907" y="120565"/>
                    <a:pt x="119511" y="120281"/>
                  </a:cubicBezTo>
                  <a:cubicBezTo>
                    <a:pt x="119357" y="120170"/>
                    <a:pt x="119179" y="120118"/>
                    <a:pt x="119002" y="120118"/>
                  </a:cubicBezTo>
                  <a:cubicBezTo>
                    <a:pt x="118929" y="120118"/>
                    <a:pt x="118856" y="120127"/>
                    <a:pt x="118785" y="120144"/>
                  </a:cubicBezTo>
                  <a:lnTo>
                    <a:pt x="113690" y="102933"/>
                  </a:lnTo>
                  <a:cubicBezTo>
                    <a:pt x="113856" y="102876"/>
                    <a:pt x="114009" y="102773"/>
                    <a:pt x="114121" y="102619"/>
                  </a:cubicBezTo>
                  <a:cubicBezTo>
                    <a:pt x="114405" y="102222"/>
                    <a:pt x="114313" y="101668"/>
                    <a:pt x="113917" y="101384"/>
                  </a:cubicBezTo>
                  <a:cubicBezTo>
                    <a:pt x="113762" y="101272"/>
                    <a:pt x="113582" y="101219"/>
                    <a:pt x="113404" y="101219"/>
                  </a:cubicBezTo>
                  <a:cubicBezTo>
                    <a:pt x="113177" y="101219"/>
                    <a:pt x="112951" y="101307"/>
                    <a:pt x="112782" y="101473"/>
                  </a:cubicBezTo>
                  <a:lnTo>
                    <a:pt x="88698" y="78130"/>
                  </a:lnTo>
                  <a:cubicBezTo>
                    <a:pt x="88756" y="78050"/>
                    <a:pt x="88793" y="77963"/>
                    <a:pt x="88820" y="77873"/>
                  </a:cubicBezTo>
                  <a:lnTo>
                    <a:pt x="104040" y="80436"/>
                  </a:lnTo>
                  <a:cubicBezTo>
                    <a:pt x="104042" y="80710"/>
                    <a:pt x="104168" y="80979"/>
                    <a:pt x="104406" y="81151"/>
                  </a:cubicBezTo>
                  <a:cubicBezTo>
                    <a:pt x="104559" y="81260"/>
                    <a:pt x="104736" y="81316"/>
                    <a:pt x="104920" y="81316"/>
                  </a:cubicBezTo>
                  <a:cubicBezTo>
                    <a:pt x="104968" y="81316"/>
                    <a:pt x="105019" y="81312"/>
                    <a:pt x="105067" y="81303"/>
                  </a:cubicBezTo>
                  <a:cubicBezTo>
                    <a:pt x="105299" y="81265"/>
                    <a:pt x="105503" y="81138"/>
                    <a:pt x="105641" y="80945"/>
                  </a:cubicBezTo>
                  <a:cubicBezTo>
                    <a:pt x="105673" y="80901"/>
                    <a:pt x="105700" y="80853"/>
                    <a:pt x="105722" y="80805"/>
                  </a:cubicBezTo>
                  <a:lnTo>
                    <a:pt x="125340" y="86830"/>
                  </a:lnTo>
                  <a:cubicBezTo>
                    <a:pt x="125298" y="87143"/>
                    <a:pt x="125422" y="87472"/>
                    <a:pt x="125697" y="87670"/>
                  </a:cubicBezTo>
                  <a:cubicBezTo>
                    <a:pt x="125850" y="87779"/>
                    <a:pt x="126027" y="87835"/>
                    <a:pt x="126212" y="87835"/>
                  </a:cubicBezTo>
                  <a:cubicBezTo>
                    <a:pt x="126260" y="87835"/>
                    <a:pt x="126310" y="87831"/>
                    <a:pt x="126358" y="87823"/>
                  </a:cubicBezTo>
                  <a:cubicBezTo>
                    <a:pt x="126590" y="87784"/>
                    <a:pt x="126795" y="87657"/>
                    <a:pt x="126932" y="87464"/>
                  </a:cubicBezTo>
                  <a:cubicBezTo>
                    <a:pt x="127070" y="87272"/>
                    <a:pt x="127125" y="87039"/>
                    <a:pt x="127086" y="86804"/>
                  </a:cubicBezTo>
                  <a:cubicBezTo>
                    <a:pt x="127048" y="86571"/>
                    <a:pt x="126920" y="86367"/>
                    <a:pt x="126728" y="86229"/>
                  </a:cubicBezTo>
                  <a:cubicBezTo>
                    <a:pt x="126572" y="86117"/>
                    <a:pt x="126392" y="86063"/>
                    <a:pt x="126213" y="86063"/>
                  </a:cubicBezTo>
                  <a:cubicBezTo>
                    <a:pt x="125937" y="86063"/>
                    <a:pt x="125665" y="86191"/>
                    <a:pt x="125492" y="86432"/>
                  </a:cubicBezTo>
                  <a:cubicBezTo>
                    <a:pt x="125454" y="86486"/>
                    <a:pt x="125423" y="86543"/>
                    <a:pt x="125399" y="86602"/>
                  </a:cubicBezTo>
                  <a:lnTo>
                    <a:pt x="105791" y="80580"/>
                  </a:lnTo>
                  <a:cubicBezTo>
                    <a:pt x="105808" y="80484"/>
                    <a:pt x="105812" y="80386"/>
                    <a:pt x="105795" y="80285"/>
                  </a:cubicBezTo>
                  <a:cubicBezTo>
                    <a:pt x="105757" y="80052"/>
                    <a:pt x="105629" y="79848"/>
                    <a:pt x="105437" y="79710"/>
                  </a:cubicBezTo>
                  <a:cubicBezTo>
                    <a:pt x="105283" y="79599"/>
                    <a:pt x="105105" y="79547"/>
                    <a:pt x="104928" y="79547"/>
                  </a:cubicBezTo>
                  <a:cubicBezTo>
                    <a:pt x="104839" y="79547"/>
                    <a:pt x="104751" y="79560"/>
                    <a:pt x="104666" y="79586"/>
                  </a:cubicBezTo>
                  <a:lnTo>
                    <a:pt x="91291" y="59370"/>
                  </a:lnTo>
                  <a:cubicBezTo>
                    <a:pt x="91351" y="59320"/>
                    <a:pt x="91408" y="59265"/>
                    <a:pt x="91454" y="59199"/>
                  </a:cubicBezTo>
                  <a:cubicBezTo>
                    <a:pt x="91612" y="58980"/>
                    <a:pt x="91650" y="58716"/>
                    <a:pt x="91591" y="58473"/>
                  </a:cubicBezTo>
                  <a:lnTo>
                    <a:pt x="121723" y="42022"/>
                  </a:lnTo>
                  <a:cubicBezTo>
                    <a:pt x="121773" y="42082"/>
                    <a:pt x="121827" y="42140"/>
                    <a:pt x="121893" y="42188"/>
                  </a:cubicBezTo>
                  <a:cubicBezTo>
                    <a:pt x="122049" y="42300"/>
                    <a:pt x="122229" y="42354"/>
                    <a:pt x="122408" y="42354"/>
                  </a:cubicBezTo>
                  <a:cubicBezTo>
                    <a:pt x="122508" y="42354"/>
                    <a:pt x="122608" y="42331"/>
                    <a:pt x="122702" y="42298"/>
                  </a:cubicBezTo>
                  <a:lnTo>
                    <a:pt x="143453" y="68738"/>
                  </a:lnTo>
                  <a:cubicBezTo>
                    <a:pt x="143438" y="68755"/>
                    <a:pt x="143422" y="68770"/>
                    <a:pt x="143408" y="68787"/>
                  </a:cubicBezTo>
                  <a:cubicBezTo>
                    <a:pt x="143123" y="69184"/>
                    <a:pt x="143215" y="69738"/>
                    <a:pt x="143613" y="70023"/>
                  </a:cubicBezTo>
                  <a:cubicBezTo>
                    <a:pt x="143769" y="70135"/>
                    <a:pt x="143948" y="70188"/>
                    <a:pt x="144127" y="70188"/>
                  </a:cubicBezTo>
                  <a:cubicBezTo>
                    <a:pt x="144155" y="70188"/>
                    <a:pt x="144182" y="70181"/>
                    <a:pt x="144210" y="70179"/>
                  </a:cubicBezTo>
                  <a:lnTo>
                    <a:pt x="150276" y="95191"/>
                  </a:lnTo>
                  <a:cubicBezTo>
                    <a:pt x="150132" y="95254"/>
                    <a:pt x="150005" y="95352"/>
                    <a:pt x="149911" y="95484"/>
                  </a:cubicBezTo>
                  <a:cubicBezTo>
                    <a:pt x="149774" y="95676"/>
                    <a:pt x="149718" y="95910"/>
                    <a:pt x="149758" y="96144"/>
                  </a:cubicBezTo>
                  <a:cubicBezTo>
                    <a:pt x="149796" y="96377"/>
                    <a:pt x="149923" y="96581"/>
                    <a:pt x="150116" y="96719"/>
                  </a:cubicBezTo>
                  <a:cubicBezTo>
                    <a:pt x="150272" y="96832"/>
                    <a:pt x="150451" y="96885"/>
                    <a:pt x="150630" y="96885"/>
                  </a:cubicBezTo>
                  <a:cubicBezTo>
                    <a:pt x="150905" y="96885"/>
                    <a:pt x="151178" y="96757"/>
                    <a:pt x="151351" y="96516"/>
                  </a:cubicBezTo>
                  <a:cubicBezTo>
                    <a:pt x="151633" y="96119"/>
                    <a:pt x="151542" y="95564"/>
                    <a:pt x="151145" y="95281"/>
                  </a:cubicBezTo>
                  <a:cubicBezTo>
                    <a:pt x="150994" y="95171"/>
                    <a:pt x="150817" y="95116"/>
                    <a:pt x="150635" y="95116"/>
                  </a:cubicBezTo>
                  <a:cubicBezTo>
                    <a:pt x="150591" y="95116"/>
                    <a:pt x="150546" y="95119"/>
                    <a:pt x="150501" y="95126"/>
                  </a:cubicBezTo>
                  <a:lnTo>
                    <a:pt x="144439" y="70126"/>
                  </a:lnTo>
                  <a:cubicBezTo>
                    <a:pt x="144598" y="70068"/>
                    <a:pt x="144742" y="69967"/>
                    <a:pt x="144848" y="69819"/>
                  </a:cubicBezTo>
                  <a:cubicBezTo>
                    <a:pt x="145133" y="69422"/>
                    <a:pt x="145041" y="68869"/>
                    <a:pt x="144643" y="68584"/>
                  </a:cubicBezTo>
                  <a:cubicBezTo>
                    <a:pt x="144489" y="68473"/>
                    <a:pt x="144310" y="68419"/>
                    <a:pt x="144133" y="68419"/>
                  </a:cubicBezTo>
                  <a:cubicBezTo>
                    <a:pt x="143954" y="68419"/>
                    <a:pt x="143776" y="68474"/>
                    <a:pt x="143625" y="68579"/>
                  </a:cubicBezTo>
                  <a:lnTo>
                    <a:pt x="122923" y="42187"/>
                  </a:lnTo>
                  <a:cubicBezTo>
                    <a:pt x="123003" y="42130"/>
                    <a:pt x="123078" y="42066"/>
                    <a:pt x="123137" y="41982"/>
                  </a:cubicBezTo>
                  <a:cubicBezTo>
                    <a:pt x="123422" y="41585"/>
                    <a:pt x="123330" y="41031"/>
                    <a:pt x="122934" y="40747"/>
                  </a:cubicBezTo>
                  <a:cubicBezTo>
                    <a:pt x="122782" y="40638"/>
                    <a:pt x="122603" y="40581"/>
                    <a:pt x="122419" y="40581"/>
                  </a:cubicBezTo>
                  <a:cubicBezTo>
                    <a:pt x="122371" y="40581"/>
                    <a:pt x="122322" y="40585"/>
                    <a:pt x="122273" y="40593"/>
                  </a:cubicBezTo>
                  <a:cubicBezTo>
                    <a:pt x="122040" y="40632"/>
                    <a:pt x="121837" y="40759"/>
                    <a:pt x="121699" y="40952"/>
                  </a:cubicBezTo>
                  <a:cubicBezTo>
                    <a:pt x="121684" y="40972"/>
                    <a:pt x="121674" y="40993"/>
                    <a:pt x="121662" y="41015"/>
                  </a:cubicBezTo>
                  <a:lnTo>
                    <a:pt x="88927" y="19118"/>
                  </a:lnTo>
                  <a:cubicBezTo>
                    <a:pt x="89200" y="18723"/>
                    <a:pt x="89106" y="18178"/>
                    <a:pt x="88714" y="17898"/>
                  </a:cubicBezTo>
                  <a:cubicBezTo>
                    <a:pt x="88558" y="17786"/>
                    <a:pt x="88378" y="17733"/>
                    <a:pt x="88200" y="17733"/>
                  </a:cubicBezTo>
                  <a:cubicBezTo>
                    <a:pt x="87924" y="17733"/>
                    <a:pt x="87652" y="17861"/>
                    <a:pt x="87479" y="18101"/>
                  </a:cubicBezTo>
                  <a:cubicBezTo>
                    <a:pt x="87463" y="18124"/>
                    <a:pt x="87452" y="18149"/>
                    <a:pt x="87437" y="18172"/>
                  </a:cubicBezTo>
                  <a:lnTo>
                    <a:pt x="59626" y="948"/>
                  </a:lnTo>
                  <a:cubicBezTo>
                    <a:pt x="59646" y="651"/>
                    <a:pt x="59520" y="351"/>
                    <a:pt x="59262" y="166"/>
                  </a:cubicBezTo>
                  <a:cubicBezTo>
                    <a:pt x="59111" y="58"/>
                    <a:pt x="58932" y="0"/>
                    <a:pt x="587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8"/>
            <p:cNvSpPr/>
            <p:nvPr/>
          </p:nvSpPr>
          <p:spPr>
            <a:xfrm>
              <a:off x="1522650" y="3538750"/>
              <a:ext cx="2417375" cy="1058350"/>
            </a:xfrm>
            <a:custGeom>
              <a:avLst/>
              <a:gdLst/>
              <a:ahLst/>
              <a:cxnLst/>
              <a:rect l="l" t="t" r="r" b="b"/>
              <a:pathLst>
                <a:path w="96695" h="42334" extrusionOk="0">
                  <a:moveTo>
                    <a:pt x="1008" y="1"/>
                  </a:moveTo>
                  <a:cubicBezTo>
                    <a:pt x="960" y="1"/>
                    <a:pt x="911" y="5"/>
                    <a:pt x="862" y="13"/>
                  </a:cubicBezTo>
                  <a:cubicBezTo>
                    <a:pt x="628" y="51"/>
                    <a:pt x="424" y="179"/>
                    <a:pt x="285" y="371"/>
                  </a:cubicBezTo>
                  <a:cubicBezTo>
                    <a:pt x="1" y="768"/>
                    <a:pt x="93" y="1321"/>
                    <a:pt x="489" y="1607"/>
                  </a:cubicBezTo>
                  <a:cubicBezTo>
                    <a:pt x="641" y="1716"/>
                    <a:pt x="819" y="1772"/>
                    <a:pt x="1002" y="1772"/>
                  </a:cubicBezTo>
                  <a:cubicBezTo>
                    <a:pt x="1050" y="1772"/>
                    <a:pt x="1100" y="1768"/>
                    <a:pt x="1148" y="1760"/>
                  </a:cubicBezTo>
                  <a:cubicBezTo>
                    <a:pt x="1382" y="1721"/>
                    <a:pt x="1585" y="1594"/>
                    <a:pt x="1724" y="1401"/>
                  </a:cubicBezTo>
                  <a:cubicBezTo>
                    <a:pt x="1775" y="1331"/>
                    <a:pt x="1812" y="1251"/>
                    <a:pt x="1839" y="1170"/>
                  </a:cubicBezTo>
                  <a:lnTo>
                    <a:pt x="49478" y="20273"/>
                  </a:lnTo>
                  <a:cubicBezTo>
                    <a:pt x="49259" y="20661"/>
                    <a:pt x="49358" y="21161"/>
                    <a:pt x="49729" y="21426"/>
                  </a:cubicBezTo>
                  <a:cubicBezTo>
                    <a:pt x="49886" y="21538"/>
                    <a:pt x="50065" y="21592"/>
                    <a:pt x="50244" y="21592"/>
                  </a:cubicBezTo>
                  <a:cubicBezTo>
                    <a:pt x="50520" y="21592"/>
                    <a:pt x="50792" y="21463"/>
                    <a:pt x="50965" y="21223"/>
                  </a:cubicBezTo>
                  <a:cubicBezTo>
                    <a:pt x="50983" y="21196"/>
                    <a:pt x="50997" y="21168"/>
                    <a:pt x="51011" y="21141"/>
                  </a:cubicBezTo>
                  <a:lnTo>
                    <a:pt x="70453" y="38632"/>
                  </a:lnTo>
                  <a:cubicBezTo>
                    <a:pt x="70320" y="38824"/>
                    <a:pt x="70266" y="39053"/>
                    <a:pt x="70304" y="39285"/>
                  </a:cubicBezTo>
                  <a:cubicBezTo>
                    <a:pt x="70342" y="39518"/>
                    <a:pt x="70469" y="39722"/>
                    <a:pt x="70662" y="39860"/>
                  </a:cubicBezTo>
                  <a:cubicBezTo>
                    <a:pt x="70818" y="39972"/>
                    <a:pt x="70998" y="40026"/>
                    <a:pt x="71176" y="40026"/>
                  </a:cubicBezTo>
                  <a:cubicBezTo>
                    <a:pt x="71452" y="40026"/>
                    <a:pt x="71725" y="39897"/>
                    <a:pt x="71897" y="39657"/>
                  </a:cubicBezTo>
                  <a:cubicBezTo>
                    <a:pt x="71957" y="39572"/>
                    <a:pt x="71998" y="39480"/>
                    <a:pt x="72025" y="39385"/>
                  </a:cubicBezTo>
                  <a:lnTo>
                    <a:pt x="94903" y="41502"/>
                  </a:lnTo>
                  <a:cubicBezTo>
                    <a:pt x="94919" y="41758"/>
                    <a:pt x="95040" y="42007"/>
                    <a:pt x="95266" y="42168"/>
                  </a:cubicBezTo>
                  <a:cubicBezTo>
                    <a:pt x="95423" y="42280"/>
                    <a:pt x="95601" y="42334"/>
                    <a:pt x="95781" y="42334"/>
                  </a:cubicBezTo>
                  <a:cubicBezTo>
                    <a:pt x="96056" y="42334"/>
                    <a:pt x="96329" y="42206"/>
                    <a:pt x="96502" y="41965"/>
                  </a:cubicBezTo>
                  <a:cubicBezTo>
                    <a:pt x="96639" y="41772"/>
                    <a:pt x="96694" y="41539"/>
                    <a:pt x="96655" y="41305"/>
                  </a:cubicBezTo>
                  <a:cubicBezTo>
                    <a:pt x="96620" y="41070"/>
                    <a:pt x="96493" y="40865"/>
                    <a:pt x="96301" y="40727"/>
                  </a:cubicBezTo>
                  <a:cubicBezTo>
                    <a:pt x="96148" y="40618"/>
                    <a:pt x="95971" y="40561"/>
                    <a:pt x="95788" y="40561"/>
                  </a:cubicBezTo>
                  <a:cubicBezTo>
                    <a:pt x="95739" y="40561"/>
                    <a:pt x="95690" y="40565"/>
                    <a:pt x="95641" y="40573"/>
                  </a:cubicBezTo>
                  <a:cubicBezTo>
                    <a:pt x="95408" y="40613"/>
                    <a:pt x="95203" y="40739"/>
                    <a:pt x="95065" y="40932"/>
                  </a:cubicBezTo>
                  <a:cubicBezTo>
                    <a:pt x="94993" y="41035"/>
                    <a:pt x="94944" y="41149"/>
                    <a:pt x="94920" y="41266"/>
                  </a:cubicBezTo>
                  <a:lnTo>
                    <a:pt x="72064" y="39153"/>
                  </a:lnTo>
                  <a:cubicBezTo>
                    <a:pt x="72068" y="38873"/>
                    <a:pt x="71940" y="38595"/>
                    <a:pt x="71697" y="38420"/>
                  </a:cubicBezTo>
                  <a:cubicBezTo>
                    <a:pt x="71545" y="38311"/>
                    <a:pt x="71367" y="38254"/>
                    <a:pt x="71183" y="38254"/>
                  </a:cubicBezTo>
                  <a:cubicBezTo>
                    <a:pt x="71134" y="38254"/>
                    <a:pt x="71085" y="38258"/>
                    <a:pt x="71036" y="38266"/>
                  </a:cubicBezTo>
                  <a:cubicBezTo>
                    <a:pt x="70879" y="38292"/>
                    <a:pt x="70737" y="38361"/>
                    <a:pt x="70617" y="38461"/>
                  </a:cubicBezTo>
                  <a:lnTo>
                    <a:pt x="51109" y="20911"/>
                  </a:lnTo>
                  <a:cubicBezTo>
                    <a:pt x="51188" y="20572"/>
                    <a:pt x="51063" y="20203"/>
                    <a:pt x="50764" y="19988"/>
                  </a:cubicBezTo>
                  <a:cubicBezTo>
                    <a:pt x="50609" y="19877"/>
                    <a:pt x="50430" y="19824"/>
                    <a:pt x="50253" y="19824"/>
                  </a:cubicBezTo>
                  <a:cubicBezTo>
                    <a:pt x="50023" y="19824"/>
                    <a:pt x="49796" y="19913"/>
                    <a:pt x="49627" y="20080"/>
                  </a:cubicBezTo>
                  <a:lnTo>
                    <a:pt x="1890" y="937"/>
                  </a:lnTo>
                  <a:cubicBezTo>
                    <a:pt x="1894" y="873"/>
                    <a:pt x="1893" y="807"/>
                    <a:pt x="1881" y="741"/>
                  </a:cubicBezTo>
                  <a:cubicBezTo>
                    <a:pt x="1842" y="507"/>
                    <a:pt x="1715" y="304"/>
                    <a:pt x="1523" y="167"/>
                  </a:cubicBezTo>
                  <a:cubicBezTo>
                    <a:pt x="1371" y="58"/>
                    <a:pt x="1192" y="1"/>
                    <a:pt x="1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" name="Google Shape;62;p8"/>
          <p:cNvSpPr txBox="1">
            <a:spLocks noGrp="1"/>
          </p:cNvSpPr>
          <p:nvPr>
            <p:ph type="title"/>
          </p:nvPr>
        </p:nvSpPr>
        <p:spPr>
          <a:xfrm>
            <a:off x="3830000" y="1716400"/>
            <a:ext cx="45081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Google Shape;64;p9"/>
          <p:cNvGrpSpPr/>
          <p:nvPr/>
        </p:nvGrpSpPr>
        <p:grpSpPr>
          <a:xfrm rot="756538">
            <a:off x="-714808" y="-2409347"/>
            <a:ext cx="4574157" cy="3479412"/>
            <a:chOff x="1522650" y="1117750"/>
            <a:chExt cx="4574075" cy="3479350"/>
          </a:xfrm>
        </p:grpSpPr>
        <p:sp>
          <p:nvSpPr>
            <p:cNvPr id="65" name="Google Shape;65;p9"/>
            <p:cNvSpPr/>
            <p:nvPr/>
          </p:nvSpPr>
          <p:spPr>
            <a:xfrm>
              <a:off x="2305900" y="1117750"/>
              <a:ext cx="3790825" cy="3217100"/>
            </a:xfrm>
            <a:custGeom>
              <a:avLst/>
              <a:gdLst/>
              <a:ahLst/>
              <a:cxnLst/>
              <a:rect l="l" t="t" r="r" b="b"/>
              <a:pathLst>
                <a:path w="151633" h="128684" extrusionOk="0">
                  <a:moveTo>
                    <a:pt x="59573" y="1190"/>
                  </a:moveTo>
                  <a:lnTo>
                    <a:pt x="87345" y="18391"/>
                  </a:lnTo>
                  <a:cubicBezTo>
                    <a:pt x="87254" y="18737"/>
                    <a:pt x="87376" y="19117"/>
                    <a:pt x="87682" y="19337"/>
                  </a:cubicBezTo>
                  <a:cubicBezTo>
                    <a:pt x="87712" y="19358"/>
                    <a:pt x="87742" y="19374"/>
                    <a:pt x="87773" y="19391"/>
                  </a:cubicBezTo>
                  <a:lnTo>
                    <a:pt x="73089" y="35287"/>
                  </a:lnTo>
                  <a:cubicBezTo>
                    <a:pt x="73041" y="35228"/>
                    <a:pt x="72987" y="35173"/>
                    <a:pt x="72923" y="35127"/>
                  </a:cubicBezTo>
                  <a:cubicBezTo>
                    <a:pt x="72772" y="35017"/>
                    <a:pt x="72594" y="34961"/>
                    <a:pt x="72410" y="34961"/>
                  </a:cubicBezTo>
                  <a:cubicBezTo>
                    <a:pt x="72364" y="34961"/>
                    <a:pt x="72317" y="34964"/>
                    <a:pt x="72269" y="34972"/>
                  </a:cubicBezTo>
                  <a:lnTo>
                    <a:pt x="59361" y="1513"/>
                  </a:lnTo>
                  <a:cubicBezTo>
                    <a:pt x="59397" y="1478"/>
                    <a:pt x="59435" y="1443"/>
                    <a:pt x="59466" y="1400"/>
                  </a:cubicBezTo>
                  <a:cubicBezTo>
                    <a:pt x="59513" y="1335"/>
                    <a:pt x="59546" y="1262"/>
                    <a:pt x="59573" y="1190"/>
                  </a:cubicBezTo>
                  <a:close/>
                  <a:moveTo>
                    <a:pt x="57905" y="1155"/>
                  </a:moveTo>
                  <a:cubicBezTo>
                    <a:pt x="57962" y="1330"/>
                    <a:pt x="58069" y="1490"/>
                    <a:pt x="58229" y="1604"/>
                  </a:cubicBezTo>
                  <a:cubicBezTo>
                    <a:pt x="58385" y="1716"/>
                    <a:pt x="58564" y="1770"/>
                    <a:pt x="58744" y="1770"/>
                  </a:cubicBezTo>
                  <a:cubicBezTo>
                    <a:pt x="58890" y="1770"/>
                    <a:pt x="59035" y="1731"/>
                    <a:pt x="59165" y="1661"/>
                  </a:cubicBezTo>
                  <a:lnTo>
                    <a:pt x="72044" y="35042"/>
                  </a:lnTo>
                  <a:cubicBezTo>
                    <a:pt x="71907" y="35103"/>
                    <a:pt x="71787" y="35197"/>
                    <a:pt x="71696" y="35320"/>
                  </a:cubicBezTo>
                  <a:lnTo>
                    <a:pt x="34939" y="10633"/>
                  </a:lnTo>
                  <a:cubicBezTo>
                    <a:pt x="34967" y="10533"/>
                    <a:pt x="34978" y="10431"/>
                    <a:pt x="34971" y="10330"/>
                  </a:cubicBezTo>
                  <a:lnTo>
                    <a:pt x="57905" y="1155"/>
                  </a:lnTo>
                  <a:close/>
                  <a:moveTo>
                    <a:pt x="34896" y="10886"/>
                  </a:moveTo>
                  <a:lnTo>
                    <a:pt x="71585" y="35528"/>
                  </a:lnTo>
                  <a:cubicBezTo>
                    <a:pt x="71451" y="35873"/>
                    <a:pt x="71547" y="36273"/>
                    <a:pt x="71839" y="36520"/>
                  </a:cubicBezTo>
                  <a:lnTo>
                    <a:pt x="61150" y="46075"/>
                  </a:lnTo>
                  <a:cubicBezTo>
                    <a:pt x="61131" y="46059"/>
                    <a:pt x="61114" y="46040"/>
                    <a:pt x="61092" y="46024"/>
                  </a:cubicBezTo>
                  <a:cubicBezTo>
                    <a:pt x="60938" y="45913"/>
                    <a:pt x="60760" y="45860"/>
                    <a:pt x="60583" y="45860"/>
                  </a:cubicBezTo>
                  <a:cubicBezTo>
                    <a:pt x="60438" y="45860"/>
                    <a:pt x="60294" y="45896"/>
                    <a:pt x="60165" y="45964"/>
                  </a:cubicBezTo>
                  <a:lnTo>
                    <a:pt x="34896" y="10886"/>
                  </a:lnTo>
                  <a:close/>
                  <a:moveTo>
                    <a:pt x="88012" y="19481"/>
                  </a:moveTo>
                  <a:cubicBezTo>
                    <a:pt x="88073" y="19495"/>
                    <a:pt x="88135" y="19503"/>
                    <a:pt x="88199" y="19503"/>
                  </a:cubicBezTo>
                  <a:cubicBezTo>
                    <a:pt x="88236" y="19503"/>
                    <a:pt x="88270" y="19496"/>
                    <a:pt x="88308" y="19491"/>
                  </a:cubicBezTo>
                  <a:lnTo>
                    <a:pt x="90601" y="57808"/>
                  </a:lnTo>
                  <a:cubicBezTo>
                    <a:pt x="90477" y="57828"/>
                    <a:pt x="90359" y="57878"/>
                    <a:pt x="90253" y="57948"/>
                  </a:cubicBezTo>
                  <a:lnTo>
                    <a:pt x="73040" y="36456"/>
                  </a:lnTo>
                  <a:cubicBezTo>
                    <a:pt x="73069" y="36426"/>
                    <a:pt x="73102" y="36397"/>
                    <a:pt x="73126" y="36363"/>
                  </a:cubicBezTo>
                  <a:cubicBezTo>
                    <a:pt x="73264" y="36171"/>
                    <a:pt x="73319" y="35936"/>
                    <a:pt x="73280" y="35702"/>
                  </a:cubicBezTo>
                  <a:cubicBezTo>
                    <a:pt x="73268" y="35629"/>
                    <a:pt x="73244" y="35561"/>
                    <a:pt x="73216" y="35494"/>
                  </a:cubicBezTo>
                  <a:lnTo>
                    <a:pt x="88012" y="19481"/>
                  </a:lnTo>
                  <a:close/>
                  <a:moveTo>
                    <a:pt x="88769" y="19295"/>
                  </a:moveTo>
                  <a:lnTo>
                    <a:pt x="121569" y="41232"/>
                  </a:lnTo>
                  <a:cubicBezTo>
                    <a:pt x="121516" y="41429"/>
                    <a:pt x="121532" y="41636"/>
                    <a:pt x="121612" y="41820"/>
                  </a:cubicBezTo>
                  <a:lnTo>
                    <a:pt x="91516" y="58252"/>
                  </a:lnTo>
                  <a:cubicBezTo>
                    <a:pt x="91455" y="58141"/>
                    <a:pt x="91371" y="58040"/>
                    <a:pt x="91261" y="57962"/>
                  </a:cubicBezTo>
                  <a:cubicBezTo>
                    <a:pt x="91131" y="57868"/>
                    <a:pt x="90984" y="57820"/>
                    <a:pt x="90835" y="57804"/>
                  </a:cubicBezTo>
                  <a:lnTo>
                    <a:pt x="88539" y="19431"/>
                  </a:lnTo>
                  <a:cubicBezTo>
                    <a:pt x="88621" y="19396"/>
                    <a:pt x="88699" y="19354"/>
                    <a:pt x="88769" y="19295"/>
                  </a:cubicBezTo>
                  <a:close/>
                  <a:moveTo>
                    <a:pt x="72858" y="36603"/>
                  </a:moveTo>
                  <a:lnTo>
                    <a:pt x="90079" y="58104"/>
                  </a:lnTo>
                  <a:cubicBezTo>
                    <a:pt x="90062" y="58125"/>
                    <a:pt x="90041" y="58144"/>
                    <a:pt x="90025" y="58165"/>
                  </a:cubicBezTo>
                  <a:cubicBezTo>
                    <a:pt x="89989" y="58216"/>
                    <a:pt x="89960" y="58268"/>
                    <a:pt x="89936" y="58323"/>
                  </a:cubicBezTo>
                  <a:lnTo>
                    <a:pt x="61457" y="46818"/>
                  </a:lnTo>
                  <a:cubicBezTo>
                    <a:pt x="61473" y="46617"/>
                    <a:pt x="61422" y="46416"/>
                    <a:pt x="61307" y="46247"/>
                  </a:cubicBezTo>
                  <a:lnTo>
                    <a:pt x="72044" y="36651"/>
                  </a:lnTo>
                  <a:cubicBezTo>
                    <a:pt x="72160" y="36702"/>
                    <a:pt x="72283" y="36731"/>
                    <a:pt x="72406" y="36731"/>
                  </a:cubicBezTo>
                  <a:cubicBezTo>
                    <a:pt x="72565" y="36731"/>
                    <a:pt x="72719" y="36684"/>
                    <a:pt x="72858" y="36603"/>
                  </a:cubicBezTo>
                  <a:close/>
                  <a:moveTo>
                    <a:pt x="29406" y="22188"/>
                  </a:moveTo>
                  <a:lnTo>
                    <a:pt x="59857" y="46227"/>
                  </a:lnTo>
                  <a:cubicBezTo>
                    <a:pt x="59573" y="46625"/>
                    <a:pt x="59665" y="47178"/>
                    <a:pt x="60061" y="47462"/>
                  </a:cubicBezTo>
                  <a:cubicBezTo>
                    <a:pt x="60098" y="47488"/>
                    <a:pt x="60135" y="47509"/>
                    <a:pt x="60173" y="47529"/>
                  </a:cubicBezTo>
                  <a:lnTo>
                    <a:pt x="58655" y="58545"/>
                  </a:lnTo>
                  <a:cubicBezTo>
                    <a:pt x="58595" y="58532"/>
                    <a:pt x="58534" y="58525"/>
                    <a:pt x="58473" y="58525"/>
                  </a:cubicBezTo>
                  <a:cubicBezTo>
                    <a:pt x="58354" y="58525"/>
                    <a:pt x="58236" y="58550"/>
                    <a:pt x="58125" y="58596"/>
                  </a:cubicBezTo>
                  <a:lnTo>
                    <a:pt x="29406" y="22188"/>
                  </a:lnTo>
                  <a:close/>
                  <a:moveTo>
                    <a:pt x="16326" y="26247"/>
                  </a:moveTo>
                  <a:lnTo>
                    <a:pt x="57750" y="58893"/>
                  </a:lnTo>
                  <a:cubicBezTo>
                    <a:pt x="57750" y="58894"/>
                    <a:pt x="57749" y="58894"/>
                    <a:pt x="57748" y="58895"/>
                  </a:cubicBezTo>
                  <a:cubicBezTo>
                    <a:pt x="57632" y="59054"/>
                    <a:pt x="57582" y="59240"/>
                    <a:pt x="57584" y="59421"/>
                  </a:cubicBezTo>
                  <a:lnTo>
                    <a:pt x="33209" y="61477"/>
                  </a:lnTo>
                  <a:cubicBezTo>
                    <a:pt x="33171" y="61253"/>
                    <a:pt x="33049" y="61044"/>
                    <a:pt x="32851" y="60900"/>
                  </a:cubicBezTo>
                  <a:cubicBezTo>
                    <a:pt x="32696" y="60788"/>
                    <a:pt x="32515" y="60735"/>
                    <a:pt x="32336" y="60735"/>
                  </a:cubicBezTo>
                  <a:cubicBezTo>
                    <a:pt x="32231" y="60735"/>
                    <a:pt x="32126" y="60753"/>
                    <a:pt x="32028" y="60789"/>
                  </a:cubicBezTo>
                  <a:lnTo>
                    <a:pt x="16086" y="26436"/>
                  </a:lnTo>
                  <a:cubicBezTo>
                    <a:pt x="16176" y="26387"/>
                    <a:pt x="16257" y="26325"/>
                    <a:pt x="16326" y="26247"/>
                  </a:cubicBezTo>
                  <a:close/>
                  <a:moveTo>
                    <a:pt x="57622" y="59652"/>
                  </a:moveTo>
                  <a:cubicBezTo>
                    <a:pt x="57674" y="59839"/>
                    <a:pt x="57783" y="60008"/>
                    <a:pt x="57952" y="60129"/>
                  </a:cubicBezTo>
                  <a:cubicBezTo>
                    <a:pt x="58054" y="60201"/>
                    <a:pt x="58165" y="60247"/>
                    <a:pt x="58279" y="60272"/>
                  </a:cubicBezTo>
                  <a:lnTo>
                    <a:pt x="55785" y="68604"/>
                  </a:lnTo>
                  <a:cubicBezTo>
                    <a:pt x="55759" y="68602"/>
                    <a:pt x="55732" y="68601"/>
                    <a:pt x="55705" y="68601"/>
                  </a:cubicBezTo>
                  <a:cubicBezTo>
                    <a:pt x="55430" y="68601"/>
                    <a:pt x="55160" y="68726"/>
                    <a:pt x="54987" y="68966"/>
                  </a:cubicBezTo>
                  <a:cubicBezTo>
                    <a:pt x="54939" y="69034"/>
                    <a:pt x="54905" y="69108"/>
                    <a:pt x="54878" y="69182"/>
                  </a:cubicBezTo>
                  <a:lnTo>
                    <a:pt x="33192" y="61843"/>
                  </a:lnTo>
                  <a:cubicBezTo>
                    <a:pt x="33203" y="61799"/>
                    <a:pt x="33210" y="61755"/>
                    <a:pt x="33214" y="61709"/>
                  </a:cubicBezTo>
                  <a:lnTo>
                    <a:pt x="57622" y="59652"/>
                  </a:lnTo>
                  <a:close/>
                  <a:moveTo>
                    <a:pt x="61404" y="47049"/>
                  </a:moveTo>
                  <a:lnTo>
                    <a:pt x="89872" y="58550"/>
                  </a:lnTo>
                  <a:cubicBezTo>
                    <a:pt x="89825" y="58868"/>
                    <a:pt x="89949" y="59201"/>
                    <a:pt x="90228" y="59401"/>
                  </a:cubicBezTo>
                  <a:cubicBezTo>
                    <a:pt x="90327" y="59471"/>
                    <a:pt x="90435" y="59515"/>
                    <a:pt x="90546" y="59541"/>
                  </a:cubicBezTo>
                  <a:lnTo>
                    <a:pt x="88027" y="76730"/>
                  </a:lnTo>
                  <a:cubicBezTo>
                    <a:pt x="88011" y="76729"/>
                    <a:pt x="87994" y="76729"/>
                    <a:pt x="87977" y="76729"/>
                  </a:cubicBezTo>
                  <a:cubicBezTo>
                    <a:pt x="87931" y="76729"/>
                    <a:pt x="87884" y="76732"/>
                    <a:pt x="87837" y="76740"/>
                  </a:cubicBezTo>
                  <a:cubicBezTo>
                    <a:pt x="87715" y="76760"/>
                    <a:pt x="87603" y="76805"/>
                    <a:pt x="87501" y="76869"/>
                  </a:cubicBezTo>
                  <a:lnTo>
                    <a:pt x="61265" y="47294"/>
                  </a:lnTo>
                  <a:cubicBezTo>
                    <a:pt x="61275" y="47282"/>
                    <a:pt x="61288" y="47273"/>
                    <a:pt x="61297" y="47259"/>
                  </a:cubicBezTo>
                  <a:cubicBezTo>
                    <a:pt x="61344" y="47194"/>
                    <a:pt x="61377" y="47123"/>
                    <a:pt x="61404" y="47049"/>
                  </a:cubicBezTo>
                  <a:close/>
                  <a:moveTo>
                    <a:pt x="61096" y="47455"/>
                  </a:moveTo>
                  <a:lnTo>
                    <a:pt x="87328" y="77024"/>
                  </a:lnTo>
                  <a:cubicBezTo>
                    <a:pt x="87322" y="77033"/>
                    <a:pt x="87314" y="77039"/>
                    <a:pt x="87308" y="77047"/>
                  </a:cubicBezTo>
                  <a:lnTo>
                    <a:pt x="59297" y="59712"/>
                  </a:lnTo>
                  <a:cubicBezTo>
                    <a:pt x="59429" y="59348"/>
                    <a:pt x="59315" y="58926"/>
                    <a:pt x="58985" y="58689"/>
                  </a:cubicBezTo>
                  <a:cubicBezTo>
                    <a:pt x="58952" y="58665"/>
                    <a:pt x="58916" y="58648"/>
                    <a:pt x="58882" y="58628"/>
                  </a:cubicBezTo>
                  <a:lnTo>
                    <a:pt x="60400" y="47607"/>
                  </a:lnTo>
                  <a:cubicBezTo>
                    <a:pt x="60459" y="47619"/>
                    <a:pt x="60519" y="47627"/>
                    <a:pt x="60578" y="47627"/>
                  </a:cubicBezTo>
                  <a:cubicBezTo>
                    <a:pt x="60762" y="47627"/>
                    <a:pt x="60943" y="47564"/>
                    <a:pt x="61096" y="47455"/>
                  </a:cubicBezTo>
                  <a:close/>
                  <a:moveTo>
                    <a:pt x="59189" y="59922"/>
                  </a:moveTo>
                  <a:lnTo>
                    <a:pt x="87178" y="77244"/>
                  </a:lnTo>
                  <a:cubicBezTo>
                    <a:pt x="87172" y="77259"/>
                    <a:pt x="87166" y="77275"/>
                    <a:pt x="87161" y="77291"/>
                  </a:cubicBezTo>
                  <a:lnTo>
                    <a:pt x="56571" y="69673"/>
                  </a:lnTo>
                  <a:cubicBezTo>
                    <a:pt x="56646" y="69338"/>
                    <a:pt x="56520" y="68976"/>
                    <a:pt x="56224" y="68763"/>
                  </a:cubicBezTo>
                  <a:cubicBezTo>
                    <a:pt x="56157" y="68717"/>
                    <a:pt x="56087" y="68682"/>
                    <a:pt x="56015" y="68656"/>
                  </a:cubicBezTo>
                  <a:lnTo>
                    <a:pt x="58519" y="60290"/>
                  </a:lnTo>
                  <a:cubicBezTo>
                    <a:pt x="58777" y="60275"/>
                    <a:pt x="59025" y="60152"/>
                    <a:pt x="59188" y="59926"/>
                  </a:cubicBezTo>
                  <a:cubicBezTo>
                    <a:pt x="59189" y="59924"/>
                    <a:pt x="59189" y="59923"/>
                    <a:pt x="59189" y="59922"/>
                  </a:cubicBezTo>
                  <a:close/>
                  <a:moveTo>
                    <a:pt x="6382" y="54567"/>
                  </a:moveTo>
                  <a:lnTo>
                    <a:pt x="31456" y="61554"/>
                  </a:lnTo>
                  <a:cubicBezTo>
                    <a:pt x="31440" y="61772"/>
                    <a:pt x="31506" y="61990"/>
                    <a:pt x="31643" y="62166"/>
                  </a:cubicBezTo>
                  <a:lnTo>
                    <a:pt x="15546" y="78173"/>
                  </a:lnTo>
                  <a:cubicBezTo>
                    <a:pt x="15506" y="78130"/>
                    <a:pt x="15461" y="78092"/>
                    <a:pt x="15414" y="78055"/>
                  </a:cubicBezTo>
                  <a:cubicBezTo>
                    <a:pt x="15260" y="77944"/>
                    <a:pt x="15081" y="77892"/>
                    <a:pt x="14905" y="77892"/>
                  </a:cubicBezTo>
                  <a:cubicBezTo>
                    <a:pt x="14826" y="77892"/>
                    <a:pt x="14747" y="77902"/>
                    <a:pt x="14671" y="77923"/>
                  </a:cubicBezTo>
                  <a:lnTo>
                    <a:pt x="6061" y="55104"/>
                  </a:lnTo>
                  <a:cubicBezTo>
                    <a:pt x="6125" y="55054"/>
                    <a:pt x="6183" y="54997"/>
                    <a:pt x="6233" y="54928"/>
                  </a:cubicBezTo>
                  <a:cubicBezTo>
                    <a:pt x="6313" y="54818"/>
                    <a:pt x="6360" y="54692"/>
                    <a:pt x="6382" y="54567"/>
                  </a:cubicBezTo>
                  <a:close/>
                  <a:moveTo>
                    <a:pt x="91099" y="59489"/>
                  </a:moveTo>
                  <a:lnTo>
                    <a:pt x="104457" y="79682"/>
                  </a:lnTo>
                  <a:cubicBezTo>
                    <a:pt x="104363" y="79741"/>
                    <a:pt x="104277" y="79819"/>
                    <a:pt x="104210" y="79913"/>
                  </a:cubicBezTo>
                  <a:cubicBezTo>
                    <a:pt x="104146" y="80003"/>
                    <a:pt x="104103" y="80102"/>
                    <a:pt x="104076" y="80204"/>
                  </a:cubicBezTo>
                  <a:lnTo>
                    <a:pt x="88866" y="77650"/>
                  </a:lnTo>
                  <a:cubicBezTo>
                    <a:pt x="88877" y="77362"/>
                    <a:pt x="88749" y="77075"/>
                    <a:pt x="88499" y="76896"/>
                  </a:cubicBezTo>
                  <a:cubicBezTo>
                    <a:pt x="88425" y="76842"/>
                    <a:pt x="88344" y="76806"/>
                    <a:pt x="88260" y="76778"/>
                  </a:cubicBezTo>
                  <a:lnTo>
                    <a:pt x="90783" y="59563"/>
                  </a:lnTo>
                  <a:cubicBezTo>
                    <a:pt x="90892" y="59558"/>
                    <a:pt x="90999" y="59534"/>
                    <a:pt x="91099" y="59489"/>
                  </a:cubicBezTo>
                  <a:close/>
                  <a:moveTo>
                    <a:pt x="33100" y="62061"/>
                  </a:moveTo>
                  <a:lnTo>
                    <a:pt x="54828" y="69413"/>
                  </a:lnTo>
                  <a:cubicBezTo>
                    <a:pt x="54804" y="69712"/>
                    <a:pt x="54931" y="70016"/>
                    <a:pt x="55192" y="70201"/>
                  </a:cubicBezTo>
                  <a:cubicBezTo>
                    <a:pt x="55275" y="70262"/>
                    <a:pt x="55369" y="70305"/>
                    <a:pt x="55466" y="70333"/>
                  </a:cubicBezTo>
                  <a:lnTo>
                    <a:pt x="54144" y="97291"/>
                  </a:lnTo>
                  <a:cubicBezTo>
                    <a:pt x="54112" y="97293"/>
                    <a:pt x="54080" y="97293"/>
                    <a:pt x="54049" y="97298"/>
                  </a:cubicBezTo>
                  <a:cubicBezTo>
                    <a:pt x="53964" y="97313"/>
                    <a:pt x="53885" y="97342"/>
                    <a:pt x="53809" y="97378"/>
                  </a:cubicBezTo>
                  <a:lnTo>
                    <a:pt x="32845" y="62338"/>
                  </a:lnTo>
                  <a:cubicBezTo>
                    <a:pt x="32924" y="62281"/>
                    <a:pt x="32998" y="62217"/>
                    <a:pt x="33057" y="62136"/>
                  </a:cubicBezTo>
                  <a:cubicBezTo>
                    <a:pt x="33074" y="62112"/>
                    <a:pt x="33085" y="62086"/>
                    <a:pt x="33100" y="62061"/>
                  </a:cubicBezTo>
                  <a:close/>
                  <a:moveTo>
                    <a:pt x="56487" y="69893"/>
                  </a:moveTo>
                  <a:lnTo>
                    <a:pt x="87105" y="77517"/>
                  </a:lnTo>
                  <a:cubicBezTo>
                    <a:pt x="87088" y="77681"/>
                    <a:pt x="87116" y="77843"/>
                    <a:pt x="87186" y="77992"/>
                  </a:cubicBezTo>
                  <a:lnTo>
                    <a:pt x="54942" y="97700"/>
                  </a:lnTo>
                  <a:cubicBezTo>
                    <a:pt x="54883" y="97604"/>
                    <a:pt x="54803" y="97519"/>
                    <a:pt x="54708" y="97452"/>
                  </a:cubicBezTo>
                  <a:cubicBezTo>
                    <a:pt x="54609" y="97379"/>
                    <a:pt x="54496" y="97331"/>
                    <a:pt x="54379" y="97305"/>
                  </a:cubicBezTo>
                  <a:lnTo>
                    <a:pt x="55700" y="70367"/>
                  </a:lnTo>
                  <a:lnTo>
                    <a:pt x="55705" y="70367"/>
                  </a:lnTo>
                  <a:cubicBezTo>
                    <a:pt x="55753" y="70367"/>
                    <a:pt x="55802" y="70364"/>
                    <a:pt x="55850" y="70355"/>
                  </a:cubicBezTo>
                  <a:cubicBezTo>
                    <a:pt x="56084" y="70317"/>
                    <a:pt x="56287" y="70190"/>
                    <a:pt x="56427" y="69997"/>
                  </a:cubicBezTo>
                  <a:cubicBezTo>
                    <a:pt x="56450" y="69964"/>
                    <a:pt x="56468" y="69927"/>
                    <a:pt x="56487" y="69893"/>
                  </a:cubicBezTo>
                  <a:close/>
                  <a:moveTo>
                    <a:pt x="31811" y="62331"/>
                  </a:moveTo>
                  <a:cubicBezTo>
                    <a:pt x="31814" y="62333"/>
                    <a:pt x="31817" y="62338"/>
                    <a:pt x="31821" y="62340"/>
                  </a:cubicBezTo>
                  <a:cubicBezTo>
                    <a:pt x="31978" y="62452"/>
                    <a:pt x="32156" y="62506"/>
                    <a:pt x="32336" y="62506"/>
                  </a:cubicBezTo>
                  <a:cubicBezTo>
                    <a:pt x="32439" y="62506"/>
                    <a:pt x="32539" y="62482"/>
                    <a:pt x="32636" y="62447"/>
                  </a:cubicBezTo>
                  <a:lnTo>
                    <a:pt x="53611" y="97508"/>
                  </a:lnTo>
                  <a:cubicBezTo>
                    <a:pt x="53561" y="97551"/>
                    <a:pt x="53513" y="97602"/>
                    <a:pt x="53473" y="97657"/>
                  </a:cubicBezTo>
                  <a:cubicBezTo>
                    <a:pt x="53449" y="97691"/>
                    <a:pt x="53432" y="97726"/>
                    <a:pt x="53414" y="97761"/>
                  </a:cubicBezTo>
                  <a:lnTo>
                    <a:pt x="15678" y="79186"/>
                  </a:lnTo>
                  <a:cubicBezTo>
                    <a:pt x="15816" y="78926"/>
                    <a:pt x="15811" y="78622"/>
                    <a:pt x="15682" y="78371"/>
                  </a:cubicBezTo>
                  <a:lnTo>
                    <a:pt x="31811" y="62331"/>
                  </a:lnTo>
                  <a:close/>
                  <a:moveTo>
                    <a:pt x="1615" y="71499"/>
                  </a:moveTo>
                  <a:lnTo>
                    <a:pt x="14037" y="78573"/>
                  </a:lnTo>
                  <a:cubicBezTo>
                    <a:pt x="13958" y="78911"/>
                    <a:pt x="14084" y="79279"/>
                    <a:pt x="14383" y="79494"/>
                  </a:cubicBezTo>
                  <a:cubicBezTo>
                    <a:pt x="14539" y="79606"/>
                    <a:pt x="14719" y="79660"/>
                    <a:pt x="14898" y="79660"/>
                  </a:cubicBezTo>
                  <a:cubicBezTo>
                    <a:pt x="15136" y="79660"/>
                    <a:pt x="15368" y="79558"/>
                    <a:pt x="15538" y="79377"/>
                  </a:cubicBezTo>
                  <a:lnTo>
                    <a:pt x="53328" y="97978"/>
                  </a:lnTo>
                  <a:cubicBezTo>
                    <a:pt x="53297" y="98118"/>
                    <a:pt x="53305" y="98265"/>
                    <a:pt x="53342" y="98402"/>
                  </a:cubicBezTo>
                  <a:lnTo>
                    <a:pt x="44172" y="100939"/>
                  </a:lnTo>
                  <a:cubicBezTo>
                    <a:pt x="44109" y="100823"/>
                    <a:pt x="44023" y="100722"/>
                    <a:pt x="43914" y="100644"/>
                  </a:cubicBezTo>
                  <a:cubicBezTo>
                    <a:pt x="43762" y="100534"/>
                    <a:pt x="43583" y="100477"/>
                    <a:pt x="43400" y="100477"/>
                  </a:cubicBezTo>
                  <a:cubicBezTo>
                    <a:pt x="43351" y="100477"/>
                    <a:pt x="43302" y="100481"/>
                    <a:pt x="43253" y="100489"/>
                  </a:cubicBezTo>
                  <a:cubicBezTo>
                    <a:pt x="43020" y="100528"/>
                    <a:pt x="42817" y="100655"/>
                    <a:pt x="42677" y="100848"/>
                  </a:cubicBezTo>
                  <a:cubicBezTo>
                    <a:pt x="42516" y="101072"/>
                    <a:pt x="42479" y="101346"/>
                    <a:pt x="42546" y="101594"/>
                  </a:cubicBezTo>
                  <a:lnTo>
                    <a:pt x="31935" y="108097"/>
                  </a:lnTo>
                  <a:cubicBezTo>
                    <a:pt x="31872" y="107978"/>
                    <a:pt x="31783" y="107872"/>
                    <a:pt x="31671" y="107790"/>
                  </a:cubicBezTo>
                  <a:cubicBezTo>
                    <a:pt x="31516" y="107679"/>
                    <a:pt x="31337" y="107626"/>
                    <a:pt x="31160" y="107626"/>
                  </a:cubicBezTo>
                  <a:cubicBezTo>
                    <a:pt x="30986" y="107626"/>
                    <a:pt x="30812" y="107678"/>
                    <a:pt x="30664" y="107776"/>
                  </a:cubicBezTo>
                  <a:lnTo>
                    <a:pt x="1598" y="71519"/>
                  </a:lnTo>
                  <a:cubicBezTo>
                    <a:pt x="1603" y="71511"/>
                    <a:pt x="1609" y="71506"/>
                    <a:pt x="1615" y="71499"/>
                  </a:cubicBezTo>
                  <a:close/>
                  <a:moveTo>
                    <a:pt x="87314" y="78191"/>
                  </a:moveTo>
                  <a:cubicBezTo>
                    <a:pt x="87360" y="78243"/>
                    <a:pt x="87409" y="78293"/>
                    <a:pt x="87467" y="78334"/>
                  </a:cubicBezTo>
                  <a:cubicBezTo>
                    <a:pt x="87623" y="78447"/>
                    <a:pt x="87803" y="78500"/>
                    <a:pt x="87981" y="78500"/>
                  </a:cubicBezTo>
                  <a:cubicBezTo>
                    <a:pt x="88023" y="78500"/>
                    <a:pt x="88063" y="78493"/>
                    <a:pt x="88103" y="78485"/>
                  </a:cubicBezTo>
                  <a:lnTo>
                    <a:pt x="95457" y="108915"/>
                  </a:lnTo>
                  <a:cubicBezTo>
                    <a:pt x="95228" y="108955"/>
                    <a:pt x="95026" y="109080"/>
                    <a:pt x="94890" y="109271"/>
                  </a:cubicBezTo>
                  <a:cubicBezTo>
                    <a:pt x="94886" y="109276"/>
                    <a:pt x="94884" y="109281"/>
                    <a:pt x="94880" y="109287"/>
                  </a:cubicBezTo>
                  <a:lnTo>
                    <a:pt x="55049" y="98390"/>
                  </a:lnTo>
                  <a:cubicBezTo>
                    <a:pt x="55079" y="98272"/>
                    <a:pt x="55087" y="98149"/>
                    <a:pt x="55066" y="98026"/>
                  </a:cubicBezTo>
                  <a:cubicBezTo>
                    <a:pt x="55060" y="97989"/>
                    <a:pt x="55048" y="97954"/>
                    <a:pt x="55038" y="97917"/>
                  </a:cubicBezTo>
                  <a:lnTo>
                    <a:pt x="87314" y="78191"/>
                  </a:lnTo>
                  <a:close/>
                  <a:moveTo>
                    <a:pt x="42637" y="101815"/>
                  </a:moveTo>
                  <a:cubicBezTo>
                    <a:pt x="42697" y="101917"/>
                    <a:pt x="42779" y="102009"/>
                    <a:pt x="42882" y="102083"/>
                  </a:cubicBezTo>
                  <a:cubicBezTo>
                    <a:pt x="43034" y="102192"/>
                    <a:pt x="43212" y="102249"/>
                    <a:pt x="43395" y="102249"/>
                  </a:cubicBezTo>
                  <a:cubicBezTo>
                    <a:pt x="43443" y="102249"/>
                    <a:pt x="43493" y="102245"/>
                    <a:pt x="43541" y="102237"/>
                  </a:cubicBezTo>
                  <a:cubicBezTo>
                    <a:pt x="43588" y="102229"/>
                    <a:pt x="43633" y="102216"/>
                    <a:pt x="43679" y="102201"/>
                  </a:cubicBezTo>
                  <a:lnTo>
                    <a:pt x="55444" y="118817"/>
                  </a:lnTo>
                  <a:cubicBezTo>
                    <a:pt x="55361" y="118874"/>
                    <a:pt x="55285" y="118944"/>
                    <a:pt x="55225" y="119027"/>
                  </a:cubicBezTo>
                  <a:cubicBezTo>
                    <a:pt x="55134" y="119155"/>
                    <a:pt x="55081" y="119302"/>
                    <a:pt x="55066" y="119454"/>
                  </a:cubicBezTo>
                  <a:lnTo>
                    <a:pt x="38399" y="118443"/>
                  </a:lnTo>
                  <a:lnTo>
                    <a:pt x="31738" y="109173"/>
                  </a:lnTo>
                  <a:cubicBezTo>
                    <a:pt x="31789" y="109128"/>
                    <a:pt x="31835" y="109080"/>
                    <a:pt x="31876" y="109025"/>
                  </a:cubicBezTo>
                  <a:cubicBezTo>
                    <a:pt x="32014" y="108832"/>
                    <a:pt x="32069" y="108598"/>
                    <a:pt x="32030" y="108364"/>
                  </a:cubicBezTo>
                  <a:cubicBezTo>
                    <a:pt x="32027" y="108350"/>
                    <a:pt x="32021" y="108336"/>
                    <a:pt x="32017" y="108321"/>
                  </a:cubicBezTo>
                  <a:lnTo>
                    <a:pt x="42637" y="101815"/>
                  </a:lnTo>
                  <a:close/>
                  <a:moveTo>
                    <a:pt x="54958" y="98612"/>
                  </a:moveTo>
                  <a:lnTo>
                    <a:pt x="94775" y="109505"/>
                  </a:lnTo>
                  <a:cubicBezTo>
                    <a:pt x="94674" y="109802"/>
                    <a:pt x="94737" y="110137"/>
                    <a:pt x="94949" y="110374"/>
                  </a:cubicBezTo>
                  <a:lnTo>
                    <a:pt x="79975" y="127087"/>
                  </a:lnTo>
                  <a:cubicBezTo>
                    <a:pt x="79970" y="127084"/>
                    <a:pt x="79968" y="127081"/>
                    <a:pt x="79965" y="127079"/>
                  </a:cubicBezTo>
                  <a:cubicBezTo>
                    <a:pt x="79813" y="126970"/>
                    <a:pt x="79634" y="126913"/>
                    <a:pt x="79451" y="126913"/>
                  </a:cubicBezTo>
                  <a:cubicBezTo>
                    <a:pt x="79403" y="126913"/>
                    <a:pt x="79354" y="126917"/>
                    <a:pt x="79305" y="126925"/>
                  </a:cubicBezTo>
                  <a:cubicBezTo>
                    <a:pt x="79089" y="126960"/>
                    <a:pt x="78902" y="127074"/>
                    <a:pt x="78766" y="127242"/>
                  </a:cubicBezTo>
                  <a:lnTo>
                    <a:pt x="44129" y="101861"/>
                  </a:lnTo>
                  <a:cubicBezTo>
                    <a:pt x="44257" y="101672"/>
                    <a:pt x="44310" y="101447"/>
                    <a:pt x="44272" y="101221"/>
                  </a:cubicBezTo>
                  <a:cubicBezTo>
                    <a:pt x="44268" y="101201"/>
                    <a:pt x="44262" y="101182"/>
                    <a:pt x="44256" y="101162"/>
                  </a:cubicBezTo>
                  <a:lnTo>
                    <a:pt x="53432" y="98624"/>
                  </a:lnTo>
                  <a:cubicBezTo>
                    <a:pt x="53492" y="98727"/>
                    <a:pt x="53573" y="98820"/>
                    <a:pt x="53678" y="98895"/>
                  </a:cubicBezTo>
                  <a:cubicBezTo>
                    <a:pt x="53834" y="99007"/>
                    <a:pt x="54013" y="99061"/>
                    <a:pt x="54193" y="99061"/>
                  </a:cubicBezTo>
                  <a:cubicBezTo>
                    <a:pt x="54468" y="99061"/>
                    <a:pt x="54740" y="98932"/>
                    <a:pt x="54914" y="98692"/>
                  </a:cubicBezTo>
                  <a:cubicBezTo>
                    <a:pt x="54931" y="98666"/>
                    <a:pt x="54943" y="98639"/>
                    <a:pt x="54958" y="98612"/>
                  </a:cubicBezTo>
                  <a:close/>
                  <a:moveTo>
                    <a:pt x="58749" y="0"/>
                  </a:moveTo>
                  <a:cubicBezTo>
                    <a:pt x="58700" y="0"/>
                    <a:pt x="58651" y="4"/>
                    <a:pt x="58601" y="13"/>
                  </a:cubicBezTo>
                  <a:cubicBezTo>
                    <a:pt x="58368" y="51"/>
                    <a:pt x="58165" y="178"/>
                    <a:pt x="58026" y="371"/>
                  </a:cubicBezTo>
                  <a:cubicBezTo>
                    <a:pt x="57906" y="537"/>
                    <a:pt x="57857" y="730"/>
                    <a:pt x="57863" y="922"/>
                  </a:cubicBezTo>
                  <a:lnTo>
                    <a:pt x="34925" y="10097"/>
                  </a:lnTo>
                  <a:cubicBezTo>
                    <a:pt x="34868" y="9931"/>
                    <a:pt x="34761" y="9780"/>
                    <a:pt x="34608" y="9669"/>
                  </a:cubicBezTo>
                  <a:cubicBezTo>
                    <a:pt x="34451" y="9557"/>
                    <a:pt x="34271" y="9503"/>
                    <a:pt x="34092" y="9503"/>
                  </a:cubicBezTo>
                  <a:cubicBezTo>
                    <a:pt x="33816" y="9503"/>
                    <a:pt x="33545" y="9631"/>
                    <a:pt x="33372" y="9872"/>
                  </a:cubicBezTo>
                  <a:cubicBezTo>
                    <a:pt x="33234" y="10064"/>
                    <a:pt x="33180" y="10299"/>
                    <a:pt x="33218" y="10533"/>
                  </a:cubicBezTo>
                  <a:cubicBezTo>
                    <a:pt x="33257" y="10766"/>
                    <a:pt x="33384" y="10969"/>
                    <a:pt x="33577" y="11108"/>
                  </a:cubicBezTo>
                  <a:cubicBezTo>
                    <a:pt x="33733" y="11221"/>
                    <a:pt x="33912" y="11274"/>
                    <a:pt x="34091" y="11274"/>
                  </a:cubicBezTo>
                  <a:cubicBezTo>
                    <a:pt x="34316" y="11274"/>
                    <a:pt x="34535" y="11185"/>
                    <a:pt x="34704" y="11023"/>
                  </a:cubicBezTo>
                  <a:lnTo>
                    <a:pt x="59844" y="45919"/>
                  </a:lnTo>
                  <a:lnTo>
                    <a:pt x="59844" y="45919"/>
                  </a:lnTo>
                  <a:lnTo>
                    <a:pt x="29110" y="21654"/>
                  </a:lnTo>
                  <a:cubicBezTo>
                    <a:pt x="29111" y="21652"/>
                    <a:pt x="29113" y="21651"/>
                    <a:pt x="29117" y="21648"/>
                  </a:cubicBezTo>
                  <a:cubicBezTo>
                    <a:pt x="29401" y="21251"/>
                    <a:pt x="29309" y="20697"/>
                    <a:pt x="28913" y="20413"/>
                  </a:cubicBezTo>
                  <a:cubicBezTo>
                    <a:pt x="28757" y="20301"/>
                    <a:pt x="28577" y="20247"/>
                    <a:pt x="28399" y="20247"/>
                  </a:cubicBezTo>
                  <a:cubicBezTo>
                    <a:pt x="28122" y="20247"/>
                    <a:pt x="27850" y="20375"/>
                    <a:pt x="27678" y="20616"/>
                  </a:cubicBezTo>
                  <a:cubicBezTo>
                    <a:pt x="27393" y="21013"/>
                    <a:pt x="27485" y="21567"/>
                    <a:pt x="27881" y="21851"/>
                  </a:cubicBezTo>
                  <a:cubicBezTo>
                    <a:pt x="28037" y="21963"/>
                    <a:pt x="28217" y="22017"/>
                    <a:pt x="28396" y="22017"/>
                  </a:cubicBezTo>
                  <a:cubicBezTo>
                    <a:pt x="28561" y="22017"/>
                    <a:pt x="28722" y="21967"/>
                    <a:pt x="28864" y="21877"/>
                  </a:cubicBezTo>
                  <a:lnTo>
                    <a:pt x="57922" y="58717"/>
                  </a:lnTo>
                  <a:cubicBezTo>
                    <a:pt x="57920" y="58718"/>
                    <a:pt x="57919" y="58719"/>
                    <a:pt x="57916" y="58723"/>
                  </a:cubicBezTo>
                  <a:lnTo>
                    <a:pt x="16459" y="26054"/>
                  </a:lnTo>
                  <a:cubicBezTo>
                    <a:pt x="16652" y="25671"/>
                    <a:pt x="16546" y="25194"/>
                    <a:pt x="16188" y="24937"/>
                  </a:cubicBezTo>
                  <a:cubicBezTo>
                    <a:pt x="16032" y="24825"/>
                    <a:pt x="15851" y="24771"/>
                    <a:pt x="15672" y="24771"/>
                  </a:cubicBezTo>
                  <a:cubicBezTo>
                    <a:pt x="15397" y="24771"/>
                    <a:pt x="15125" y="24899"/>
                    <a:pt x="14952" y="25140"/>
                  </a:cubicBezTo>
                  <a:cubicBezTo>
                    <a:pt x="14668" y="25537"/>
                    <a:pt x="14760" y="26091"/>
                    <a:pt x="15155" y="26375"/>
                  </a:cubicBezTo>
                  <a:cubicBezTo>
                    <a:pt x="15308" y="26486"/>
                    <a:pt x="15486" y="26541"/>
                    <a:pt x="15671" y="26541"/>
                  </a:cubicBezTo>
                  <a:cubicBezTo>
                    <a:pt x="15719" y="26541"/>
                    <a:pt x="15768" y="26537"/>
                    <a:pt x="15816" y="26529"/>
                  </a:cubicBezTo>
                  <a:cubicBezTo>
                    <a:pt x="15834" y="26526"/>
                    <a:pt x="15850" y="26520"/>
                    <a:pt x="15866" y="26516"/>
                  </a:cubicBezTo>
                  <a:lnTo>
                    <a:pt x="31824" y="60903"/>
                  </a:lnTo>
                  <a:cubicBezTo>
                    <a:pt x="31748" y="60958"/>
                    <a:pt x="31675" y="61023"/>
                    <a:pt x="31618" y="61103"/>
                  </a:cubicBezTo>
                  <a:cubicBezTo>
                    <a:pt x="31568" y="61173"/>
                    <a:pt x="31534" y="61248"/>
                    <a:pt x="31507" y="61324"/>
                  </a:cubicBezTo>
                  <a:lnTo>
                    <a:pt x="6390" y="54326"/>
                  </a:lnTo>
                  <a:cubicBezTo>
                    <a:pt x="6367" y="54081"/>
                    <a:pt x="6245" y="53846"/>
                    <a:pt x="6030" y="53692"/>
                  </a:cubicBezTo>
                  <a:cubicBezTo>
                    <a:pt x="5874" y="53581"/>
                    <a:pt x="5694" y="53527"/>
                    <a:pt x="5515" y="53527"/>
                  </a:cubicBezTo>
                  <a:cubicBezTo>
                    <a:pt x="5239" y="53527"/>
                    <a:pt x="4967" y="53655"/>
                    <a:pt x="4794" y="53896"/>
                  </a:cubicBezTo>
                  <a:cubicBezTo>
                    <a:pt x="4510" y="54293"/>
                    <a:pt x="4602" y="54846"/>
                    <a:pt x="4998" y="55131"/>
                  </a:cubicBezTo>
                  <a:cubicBezTo>
                    <a:pt x="5154" y="55243"/>
                    <a:pt x="5334" y="55297"/>
                    <a:pt x="5512" y="55297"/>
                  </a:cubicBezTo>
                  <a:cubicBezTo>
                    <a:pt x="5630" y="55297"/>
                    <a:pt x="5746" y="55269"/>
                    <a:pt x="5854" y="55223"/>
                  </a:cubicBezTo>
                  <a:lnTo>
                    <a:pt x="14454" y="78011"/>
                  </a:lnTo>
                  <a:cubicBezTo>
                    <a:pt x="14348" y="78072"/>
                    <a:pt x="14255" y="78154"/>
                    <a:pt x="14180" y="78258"/>
                  </a:cubicBezTo>
                  <a:cubicBezTo>
                    <a:pt x="14159" y="78289"/>
                    <a:pt x="14143" y="78321"/>
                    <a:pt x="14124" y="78354"/>
                  </a:cubicBezTo>
                  <a:lnTo>
                    <a:pt x="1732" y="71295"/>
                  </a:lnTo>
                  <a:cubicBezTo>
                    <a:pt x="1882" y="70925"/>
                    <a:pt x="1769" y="70488"/>
                    <a:pt x="1431" y="70244"/>
                  </a:cubicBezTo>
                  <a:cubicBezTo>
                    <a:pt x="1279" y="70136"/>
                    <a:pt x="1101" y="70079"/>
                    <a:pt x="918" y="70079"/>
                  </a:cubicBezTo>
                  <a:cubicBezTo>
                    <a:pt x="869" y="70079"/>
                    <a:pt x="819" y="70083"/>
                    <a:pt x="770" y="70091"/>
                  </a:cubicBezTo>
                  <a:cubicBezTo>
                    <a:pt x="535" y="70130"/>
                    <a:pt x="333" y="70257"/>
                    <a:pt x="193" y="70449"/>
                  </a:cubicBezTo>
                  <a:cubicBezTo>
                    <a:pt x="56" y="70642"/>
                    <a:pt x="1" y="70875"/>
                    <a:pt x="40" y="71109"/>
                  </a:cubicBezTo>
                  <a:cubicBezTo>
                    <a:pt x="79" y="71343"/>
                    <a:pt x="206" y="71547"/>
                    <a:pt x="399" y="71685"/>
                  </a:cubicBezTo>
                  <a:cubicBezTo>
                    <a:pt x="555" y="71797"/>
                    <a:pt x="734" y="71851"/>
                    <a:pt x="913" y="71851"/>
                  </a:cubicBezTo>
                  <a:cubicBezTo>
                    <a:pt x="1096" y="71851"/>
                    <a:pt x="1276" y="71789"/>
                    <a:pt x="1426" y="71680"/>
                  </a:cubicBezTo>
                  <a:lnTo>
                    <a:pt x="30491" y="107933"/>
                  </a:lnTo>
                  <a:cubicBezTo>
                    <a:pt x="30474" y="107952"/>
                    <a:pt x="30454" y="107971"/>
                    <a:pt x="30437" y="107994"/>
                  </a:cubicBezTo>
                  <a:cubicBezTo>
                    <a:pt x="30426" y="108010"/>
                    <a:pt x="30418" y="108029"/>
                    <a:pt x="30408" y="108045"/>
                  </a:cubicBezTo>
                  <a:lnTo>
                    <a:pt x="5131" y="93125"/>
                  </a:lnTo>
                  <a:cubicBezTo>
                    <a:pt x="5273" y="92758"/>
                    <a:pt x="5159" y="92325"/>
                    <a:pt x="4826" y="92087"/>
                  </a:cubicBezTo>
                  <a:cubicBezTo>
                    <a:pt x="4669" y="91975"/>
                    <a:pt x="4489" y="91921"/>
                    <a:pt x="4311" y="91921"/>
                  </a:cubicBezTo>
                  <a:cubicBezTo>
                    <a:pt x="4035" y="91921"/>
                    <a:pt x="3763" y="92050"/>
                    <a:pt x="3589" y="92291"/>
                  </a:cubicBezTo>
                  <a:cubicBezTo>
                    <a:pt x="3305" y="92688"/>
                    <a:pt x="3397" y="93241"/>
                    <a:pt x="3792" y="93527"/>
                  </a:cubicBezTo>
                  <a:cubicBezTo>
                    <a:pt x="3950" y="93639"/>
                    <a:pt x="4128" y="93692"/>
                    <a:pt x="4308" y="93692"/>
                  </a:cubicBezTo>
                  <a:cubicBezTo>
                    <a:pt x="4578" y="93692"/>
                    <a:pt x="4846" y="93566"/>
                    <a:pt x="5020" y="93332"/>
                  </a:cubicBezTo>
                  <a:lnTo>
                    <a:pt x="30310" y="108260"/>
                  </a:lnTo>
                  <a:cubicBezTo>
                    <a:pt x="30273" y="108387"/>
                    <a:pt x="30261" y="108519"/>
                    <a:pt x="30283" y="108652"/>
                  </a:cubicBezTo>
                  <a:cubicBezTo>
                    <a:pt x="30322" y="108886"/>
                    <a:pt x="30449" y="109090"/>
                    <a:pt x="30642" y="109228"/>
                  </a:cubicBezTo>
                  <a:cubicBezTo>
                    <a:pt x="30795" y="109337"/>
                    <a:pt x="30972" y="109394"/>
                    <a:pt x="31155" y="109394"/>
                  </a:cubicBezTo>
                  <a:cubicBezTo>
                    <a:pt x="31203" y="109394"/>
                    <a:pt x="31252" y="109389"/>
                    <a:pt x="31301" y="109382"/>
                  </a:cubicBezTo>
                  <a:cubicBezTo>
                    <a:pt x="31386" y="109367"/>
                    <a:pt x="31466" y="109337"/>
                    <a:pt x="31543" y="109302"/>
                  </a:cubicBezTo>
                  <a:lnTo>
                    <a:pt x="38242" y="118625"/>
                  </a:lnTo>
                  <a:lnTo>
                    <a:pt x="38274" y="118671"/>
                  </a:lnTo>
                  <a:lnTo>
                    <a:pt x="55072" y="119689"/>
                  </a:lnTo>
                  <a:cubicBezTo>
                    <a:pt x="55111" y="119923"/>
                    <a:pt x="55238" y="120126"/>
                    <a:pt x="55429" y="120263"/>
                  </a:cubicBezTo>
                  <a:cubicBezTo>
                    <a:pt x="55585" y="120375"/>
                    <a:pt x="55765" y="120428"/>
                    <a:pt x="55944" y="120428"/>
                  </a:cubicBezTo>
                  <a:cubicBezTo>
                    <a:pt x="56219" y="120428"/>
                    <a:pt x="56492" y="120300"/>
                    <a:pt x="56664" y="120059"/>
                  </a:cubicBezTo>
                  <a:cubicBezTo>
                    <a:pt x="56949" y="119663"/>
                    <a:pt x="56857" y="119109"/>
                    <a:pt x="56461" y="118824"/>
                  </a:cubicBezTo>
                  <a:cubicBezTo>
                    <a:pt x="56309" y="118716"/>
                    <a:pt x="56131" y="118659"/>
                    <a:pt x="55949" y="118659"/>
                  </a:cubicBezTo>
                  <a:cubicBezTo>
                    <a:pt x="55900" y="118659"/>
                    <a:pt x="55850" y="118663"/>
                    <a:pt x="55801" y="118671"/>
                  </a:cubicBezTo>
                  <a:cubicBezTo>
                    <a:pt x="55750" y="118679"/>
                    <a:pt x="55702" y="118694"/>
                    <a:pt x="55655" y="118710"/>
                  </a:cubicBezTo>
                  <a:lnTo>
                    <a:pt x="43893" y="102095"/>
                  </a:lnTo>
                  <a:cubicBezTo>
                    <a:pt x="43920" y="102077"/>
                    <a:pt x="43946" y="102056"/>
                    <a:pt x="43971" y="102035"/>
                  </a:cubicBezTo>
                  <a:lnTo>
                    <a:pt x="78639" y="127440"/>
                  </a:lnTo>
                  <a:cubicBezTo>
                    <a:pt x="78569" y="127597"/>
                    <a:pt x="78545" y="127770"/>
                    <a:pt x="78575" y="127942"/>
                  </a:cubicBezTo>
                  <a:cubicBezTo>
                    <a:pt x="78613" y="128175"/>
                    <a:pt x="78740" y="128380"/>
                    <a:pt x="78933" y="128518"/>
                  </a:cubicBezTo>
                  <a:cubicBezTo>
                    <a:pt x="79089" y="128630"/>
                    <a:pt x="79269" y="128683"/>
                    <a:pt x="79447" y="128683"/>
                  </a:cubicBezTo>
                  <a:cubicBezTo>
                    <a:pt x="79723" y="128683"/>
                    <a:pt x="79996" y="128555"/>
                    <a:pt x="80168" y="128314"/>
                  </a:cubicBezTo>
                  <a:cubicBezTo>
                    <a:pt x="80402" y="127987"/>
                    <a:pt x="80378" y="127555"/>
                    <a:pt x="80140" y="127252"/>
                  </a:cubicBezTo>
                  <a:lnTo>
                    <a:pt x="95125" y="110526"/>
                  </a:lnTo>
                  <a:cubicBezTo>
                    <a:pt x="95273" y="110624"/>
                    <a:pt x="95441" y="110672"/>
                    <a:pt x="95607" y="110672"/>
                  </a:cubicBezTo>
                  <a:cubicBezTo>
                    <a:pt x="95788" y="110672"/>
                    <a:pt x="95963" y="110612"/>
                    <a:pt x="96112" y="110507"/>
                  </a:cubicBezTo>
                  <a:lnTo>
                    <a:pt x="102491" y="121570"/>
                  </a:lnTo>
                  <a:cubicBezTo>
                    <a:pt x="102377" y="121631"/>
                    <a:pt x="102271" y="121716"/>
                    <a:pt x="102190" y="121830"/>
                  </a:cubicBezTo>
                  <a:cubicBezTo>
                    <a:pt x="101904" y="122228"/>
                    <a:pt x="101997" y="122780"/>
                    <a:pt x="102393" y="123065"/>
                  </a:cubicBezTo>
                  <a:cubicBezTo>
                    <a:pt x="102545" y="123175"/>
                    <a:pt x="102723" y="123231"/>
                    <a:pt x="102906" y="123231"/>
                  </a:cubicBezTo>
                  <a:cubicBezTo>
                    <a:pt x="102954" y="123231"/>
                    <a:pt x="103004" y="123228"/>
                    <a:pt x="103052" y="123219"/>
                  </a:cubicBezTo>
                  <a:cubicBezTo>
                    <a:pt x="103284" y="123181"/>
                    <a:pt x="103489" y="123053"/>
                    <a:pt x="103626" y="122861"/>
                  </a:cubicBezTo>
                  <a:cubicBezTo>
                    <a:pt x="103912" y="122464"/>
                    <a:pt x="103819" y="121910"/>
                    <a:pt x="103423" y="121625"/>
                  </a:cubicBezTo>
                  <a:cubicBezTo>
                    <a:pt x="103268" y="121514"/>
                    <a:pt x="103091" y="121463"/>
                    <a:pt x="102915" y="121463"/>
                  </a:cubicBezTo>
                  <a:cubicBezTo>
                    <a:pt x="102846" y="121463"/>
                    <a:pt x="102778" y="121470"/>
                    <a:pt x="102712" y="121485"/>
                  </a:cubicBezTo>
                  <a:lnTo>
                    <a:pt x="96287" y="110342"/>
                  </a:lnTo>
                  <a:cubicBezTo>
                    <a:pt x="96298" y="110329"/>
                    <a:pt x="96313" y="110318"/>
                    <a:pt x="96325" y="110302"/>
                  </a:cubicBezTo>
                  <a:cubicBezTo>
                    <a:pt x="96610" y="109904"/>
                    <a:pt x="96518" y="109351"/>
                    <a:pt x="96121" y="109066"/>
                  </a:cubicBezTo>
                  <a:cubicBezTo>
                    <a:pt x="95993" y="108973"/>
                    <a:pt x="95844" y="108923"/>
                    <a:pt x="95692" y="108908"/>
                  </a:cubicBezTo>
                  <a:lnTo>
                    <a:pt x="88325" y="78424"/>
                  </a:lnTo>
                  <a:cubicBezTo>
                    <a:pt x="88400" y="78392"/>
                    <a:pt x="88472" y="78351"/>
                    <a:pt x="88538" y="78298"/>
                  </a:cubicBezTo>
                  <a:lnTo>
                    <a:pt x="112640" y="101661"/>
                  </a:lnTo>
                  <a:cubicBezTo>
                    <a:pt x="112415" y="102050"/>
                    <a:pt x="112513" y="102555"/>
                    <a:pt x="112886" y="102822"/>
                  </a:cubicBezTo>
                  <a:cubicBezTo>
                    <a:pt x="113043" y="102935"/>
                    <a:pt x="113222" y="102988"/>
                    <a:pt x="113401" y="102988"/>
                  </a:cubicBezTo>
                  <a:cubicBezTo>
                    <a:pt x="113421" y="102988"/>
                    <a:pt x="113442" y="102983"/>
                    <a:pt x="113461" y="102982"/>
                  </a:cubicBezTo>
                  <a:lnTo>
                    <a:pt x="118567" y="120230"/>
                  </a:lnTo>
                  <a:cubicBezTo>
                    <a:pt x="118456" y="120292"/>
                    <a:pt x="118356" y="120375"/>
                    <a:pt x="118277" y="120485"/>
                  </a:cubicBezTo>
                  <a:cubicBezTo>
                    <a:pt x="117993" y="120882"/>
                    <a:pt x="118085" y="121436"/>
                    <a:pt x="118480" y="121721"/>
                  </a:cubicBezTo>
                  <a:cubicBezTo>
                    <a:pt x="118632" y="121830"/>
                    <a:pt x="118811" y="121886"/>
                    <a:pt x="118994" y="121886"/>
                  </a:cubicBezTo>
                  <a:cubicBezTo>
                    <a:pt x="119042" y="121886"/>
                    <a:pt x="119091" y="121882"/>
                    <a:pt x="119139" y="121875"/>
                  </a:cubicBezTo>
                  <a:cubicBezTo>
                    <a:pt x="119372" y="121835"/>
                    <a:pt x="119577" y="121709"/>
                    <a:pt x="119715" y="121516"/>
                  </a:cubicBezTo>
                  <a:cubicBezTo>
                    <a:pt x="119999" y="121118"/>
                    <a:pt x="119907" y="120565"/>
                    <a:pt x="119511" y="120281"/>
                  </a:cubicBezTo>
                  <a:cubicBezTo>
                    <a:pt x="119357" y="120170"/>
                    <a:pt x="119179" y="120118"/>
                    <a:pt x="119002" y="120118"/>
                  </a:cubicBezTo>
                  <a:cubicBezTo>
                    <a:pt x="118929" y="120118"/>
                    <a:pt x="118856" y="120127"/>
                    <a:pt x="118785" y="120144"/>
                  </a:cubicBezTo>
                  <a:lnTo>
                    <a:pt x="113690" y="102933"/>
                  </a:lnTo>
                  <a:cubicBezTo>
                    <a:pt x="113856" y="102876"/>
                    <a:pt x="114009" y="102773"/>
                    <a:pt x="114121" y="102619"/>
                  </a:cubicBezTo>
                  <a:cubicBezTo>
                    <a:pt x="114405" y="102222"/>
                    <a:pt x="114313" y="101668"/>
                    <a:pt x="113917" y="101384"/>
                  </a:cubicBezTo>
                  <a:cubicBezTo>
                    <a:pt x="113762" y="101272"/>
                    <a:pt x="113582" y="101219"/>
                    <a:pt x="113404" y="101219"/>
                  </a:cubicBezTo>
                  <a:cubicBezTo>
                    <a:pt x="113177" y="101219"/>
                    <a:pt x="112951" y="101307"/>
                    <a:pt x="112782" y="101473"/>
                  </a:cubicBezTo>
                  <a:lnTo>
                    <a:pt x="88698" y="78130"/>
                  </a:lnTo>
                  <a:cubicBezTo>
                    <a:pt x="88756" y="78050"/>
                    <a:pt x="88793" y="77963"/>
                    <a:pt x="88820" y="77873"/>
                  </a:cubicBezTo>
                  <a:lnTo>
                    <a:pt x="104040" y="80436"/>
                  </a:lnTo>
                  <a:cubicBezTo>
                    <a:pt x="104042" y="80710"/>
                    <a:pt x="104168" y="80979"/>
                    <a:pt x="104406" y="81151"/>
                  </a:cubicBezTo>
                  <a:cubicBezTo>
                    <a:pt x="104559" y="81260"/>
                    <a:pt x="104736" y="81316"/>
                    <a:pt x="104920" y="81316"/>
                  </a:cubicBezTo>
                  <a:cubicBezTo>
                    <a:pt x="104968" y="81316"/>
                    <a:pt x="105019" y="81312"/>
                    <a:pt x="105067" y="81303"/>
                  </a:cubicBezTo>
                  <a:cubicBezTo>
                    <a:pt x="105299" y="81265"/>
                    <a:pt x="105503" y="81138"/>
                    <a:pt x="105641" y="80945"/>
                  </a:cubicBezTo>
                  <a:cubicBezTo>
                    <a:pt x="105673" y="80901"/>
                    <a:pt x="105700" y="80853"/>
                    <a:pt x="105722" y="80805"/>
                  </a:cubicBezTo>
                  <a:lnTo>
                    <a:pt x="125340" y="86830"/>
                  </a:lnTo>
                  <a:cubicBezTo>
                    <a:pt x="125298" y="87143"/>
                    <a:pt x="125422" y="87472"/>
                    <a:pt x="125697" y="87670"/>
                  </a:cubicBezTo>
                  <a:cubicBezTo>
                    <a:pt x="125850" y="87779"/>
                    <a:pt x="126027" y="87835"/>
                    <a:pt x="126212" y="87835"/>
                  </a:cubicBezTo>
                  <a:cubicBezTo>
                    <a:pt x="126260" y="87835"/>
                    <a:pt x="126310" y="87831"/>
                    <a:pt x="126358" y="87823"/>
                  </a:cubicBezTo>
                  <a:cubicBezTo>
                    <a:pt x="126590" y="87784"/>
                    <a:pt x="126795" y="87657"/>
                    <a:pt x="126932" y="87464"/>
                  </a:cubicBezTo>
                  <a:cubicBezTo>
                    <a:pt x="127070" y="87272"/>
                    <a:pt x="127125" y="87039"/>
                    <a:pt x="127086" y="86804"/>
                  </a:cubicBezTo>
                  <a:cubicBezTo>
                    <a:pt x="127048" y="86571"/>
                    <a:pt x="126920" y="86367"/>
                    <a:pt x="126728" y="86229"/>
                  </a:cubicBezTo>
                  <a:cubicBezTo>
                    <a:pt x="126572" y="86117"/>
                    <a:pt x="126392" y="86063"/>
                    <a:pt x="126213" y="86063"/>
                  </a:cubicBezTo>
                  <a:cubicBezTo>
                    <a:pt x="125937" y="86063"/>
                    <a:pt x="125665" y="86191"/>
                    <a:pt x="125492" y="86432"/>
                  </a:cubicBezTo>
                  <a:cubicBezTo>
                    <a:pt x="125454" y="86486"/>
                    <a:pt x="125423" y="86543"/>
                    <a:pt x="125399" y="86602"/>
                  </a:cubicBezTo>
                  <a:lnTo>
                    <a:pt x="105791" y="80580"/>
                  </a:lnTo>
                  <a:cubicBezTo>
                    <a:pt x="105808" y="80484"/>
                    <a:pt x="105812" y="80386"/>
                    <a:pt x="105795" y="80285"/>
                  </a:cubicBezTo>
                  <a:cubicBezTo>
                    <a:pt x="105757" y="80052"/>
                    <a:pt x="105629" y="79848"/>
                    <a:pt x="105437" y="79710"/>
                  </a:cubicBezTo>
                  <a:cubicBezTo>
                    <a:pt x="105283" y="79599"/>
                    <a:pt x="105105" y="79547"/>
                    <a:pt x="104928" y="79547"/>
                  </a:cubicBezTo>
                  <a:cubicBezTo>
                    <a:pt x="104839" y="79547"/>
                    <a:pt x="104751" y="79560"/>
                    <a:pt x="104666" y="79586"/>
                  </a:cubicBezTo>
                  <a:lnTo>
                    <a:pt x="91291" y="59370"/>
                  </a:lnTo>
                  <a:cubicBezTo>
                    <a:pt x="91351" y="59320"/>
                    <a:pt x="91408" y="59265"/>
                    <a:pt x="91454" y="59199"/>
                  </a:cubicBezTo>
                  <a:cubicBezTo>
                    <a:pt x="91612" y="58980"/>
                    <a:pt x="91650" y="58716"/>
                    <a:pt x="91591" y="58473"/>
                  </a:cubicBezTo>
                  <a:lnTo>
                    <a:pt x="121723" y="42022"/>
                  </a:lnTo>
                  <a:cubicBezTo>
                    <a:pt x="121773" y="42082"/>
                    <a:pt x="121827" y="42140"/>
                    <a:pt x="121893" y="42188"/>
                  </a:cubicBezTo>
                  <a:cubicBezTo>
                    <a:pt x="122049" y="42300"/>
                    <a:pt x="122229" y="42354"/>
                    <a:pt x="122408" y="42354"/>
                  </a:cubicBezTo>
                  <a:cubicBezTo>
                    <a:pt x="122508" y="42354"/>
                    <a:pt x="122608" y="42331"/>
                    <a:pt x="122702" y="42298"/>
                  </a:cubicBezTo>
                  <a:lnTo>
                    <a:pt x="143453" y="68738"/>
                  </a:lnTo>
                  <a:cubicBezTo>
                    <a:pt x="143438" y="68755"/>
                    <a:pt x="143422" y="68770"/>
                    <a:pt x="143408" y="68787"/>
                  </a:cubicBezTo>
                  <a:cubicBezTo>
                    <a:pt x="143123" y="69184"/>
                    <a:pt x="143215" y="69738"/>
                    <a:pt x="143613" y="70023"/>
                  </a:cubicBezTo>
                  <a:cubicBezTo>
                    <a:pt x="143769" y="70135"/>
                    <a:pt x="143948" y="70188"/>
                    <a:pt x="144127" y="70188"/>
                  </a:cubicBezTo>
                  <a:cubicBezTo>
                    <a:pt x="144155" y="70188"/>
                    <a:pt x="144182" y="70181"/>
                    <a:pt x="144210" y="70179"/>
                  </a:cubicBezTo>
                  <a:lnTo>
                    <a:pt x="150276" y="95191"/>
                  </a:lnTo>
                  <a:cubicBezTo>
                    <a:pt x="150132" y="95254"/>
                    <a:pt x="150005" y="95352"/>
                    <a:pt x="149911" y="95484"/>
                  </a:cubicBezTo>
                  <a:cubicBezTo>
                    <a:pt x="149774" y="95676"/>
                    <a:pt x="149718" y="95910"/>
                    <a:pt x="149758" y="96144"/>
                  </a:cubicBezTo>
                  <a:cubicBezTo>
                    <a:pt x="149796" y="96377"/>
                    <a:pt x="149923" y="96581"/>
                    <a:pt x="150116" y="96719"/>
                  </a:cubicBezTo>
                  <a:cubicBezTo>
                    <a:pt x="150272" y="96832"/>
                    <a:pt x="150451" y="96885"/>
                    <a:pt x="150630" y="96885"/>
                  </a:cubicBezTo>
                  <a:cubicBezTo>
                    <a:pt x="150905" y="96885"/>
                    <a:pt x="151178" y="96757"/>
                    <a:pt x="151351" y="96516"/>
                  </a:cubicBezTo>
                  <a:cubicBezTo>
                    <a:pt x="151633" y="96119"/>
                    <a:pt x="151542" y="95564"/>
                    <a:pt x="151145" y="95281"/>
                  </a:cubicBezTo>
                  <a:cubicBezTo>
                    <a:pt x="150994" y="95171"/>
                    <a:pt x="150817" y="95116"/>
                    <a:pt x="150635" y="95116"/>
                  </a:cubicBezTo>
                  <a:cubicBezTo>
                    <a:pt x="150591" y="95116"/>
                    <a:pt x="150546" y="95119"/>
                    <a:pt x="150501" y="95126"/>
                  </a:cubicBezTo>
                  <a:lnTo>
                    <a:pt x="144439" y="70126"/>
                  </a:lnTo>
                  <a:cubicBezTo>
                    <a:pt x="144598" y="70068"/>
                    <a:pt x="144742" y="69967"/>
                    <a:pt x="144848" y="69819"/>
                  </a:cubicBezTo>
                  <a:cubicBezTo>
                    <a:pt x="145133" y="69422"/>
                    <a:pt x="145041" y="68869"/>
                    <a:pt x="144643" y="68584"/>
                  </a:cubicBezTo>
                  <a:cubicBezTo>
                    <a:pt x="144489" y="68473"/>
                    <a:pt x="144310" y="68419"/>
                    <a:pt x="144133" y="68419"/>
                  </a:cubicBezTo>
                  <a:cubicBezTo>
                    <a:pt x="143954" y="68419"/>
                    <a:pt x="143776" y="68474"/>
                    <a:pt x="143625" y="68579"/>
                  </a:cubicBezTo>
                  <a:lnTo>
                    <a:pt x="122923" y="42187"/>
                  </a:lnTo>
                  <a:cubicBezTo>
                    <a:pt x="123003" y="42130"/>
                    <a:pt x="123078" y="42066"/>
                    <a:pt x="123137" y="41982"/>
                  </a:cubicBezTo>
                  <a:cubicBezTo>
                    <a:pt x="123422" y="41585"/>
                    <a:pt x="123330" y="41031"/>
                    <a:pt x="122934" y="40747"/>
                  </a:cubicBezTo>
                  <a:cubicBezTo>
                    <a:pt x="122782" y="40638"/>
                    <a:pt x="122603" y="40581"/>
                    <a:pt x="122419" y="40581"/>
                  </a:cubicBezTo>
                  <a:cubicBezTo>
                    <a:pt x="122371" y="40581"/>
                    <a:pt x="122322" y="40585"/>
                    <a:pt x="122273" y="40593"/>
                  </a:cubicBezTo>
                  <a:cubicBezTo>
                    <a:pt x="122040" y="40632"/>
                    <a:pt x="121837" y="40759"/>
                    <a:pt x="121699" y="40952"/>
                  </a:cubicBezTo>
                  <a:cubicBezTo>
                    <a:pt x="121684" y="40972"/>
                    <a:pt x="121674" y="40993"/>
                    <a:pt x="121662" y="41015"/>
                  </a:cubicBezTo>
                  <a:lnTo>
                    <a:pt x="88927" y="19118"/>
                  </a:lnTo>
                  <a:cubicBezTo>
                    <a:pt x="89200" y="18723"/>
                    <a:pt x="89106" y="18178"/>
                    <a:pt x="88714" y="17898"/>
                  </a:cubicBezTo>
                  <a:cubicBezTo>
                    <a:pt x="88558" y="17786"/>
                    <a:pt x="88378" y="17733"/>
                    <a:pt x="88200" y="17733"/>
                  </a:cubicBezTo>
                  <a:cubicBezTo>
                    <a:pt x="87924" y="17733"/>
                    <a:pt x="87652" y="17861"/>
                    <a:pt x="87479" y="18101"/>
                  </a:cubicBezTo>
                  <a:cubicBezTo>
                    <a:pt x="87463" y="18124"/>
                    <a:pt x="87452" y="18149"/>
                    <a:pt x="87437" y="18172"/>
                  </a:cubicBezTo>
                  <a:lnTo>
                    <a:pt x="59626" y="948"/>
                  </a:lnTo>
                  <a:cubicBezTo>
                    <a:pt x="59646" y="651"/>
                    <a:pt x="59520" y="351"/>
                    <a:pt x="59262" y="166"/>
                  </a:cubicBezTo>
                  <a:cubicBezTo>
                    <a:pt x="59111" y="58"/>
                    <a:pt x="58932" y="0"/>
                    <a:pt x="587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9"/>
            <p:cNvSpPr/>
            <p:nvPr/>
          </p:nvSpPr>
          <p:spPr>
            <a:xfrm>
              <a:off x="1522650" y="3538750"/>
              <a:ext cx="2417375" cy="1058350"/>
            </a:xfrm>
            <a:custGeom>
              <a:avLst/>
              <a:gdLst/>
              <a:ahLst/>
              <a:cxnLst/>
              <a:rect l="l" t="t" r="r" b="b"/>
              <a:pathLst>
                <a:path w="96695" h="42334" extrusionOk="0">
                  <a:moveTo>
                    <a:pt x="1008" y="1"/>
                  </a:moveTo>
                  <a:cubicBezTo>
                    <a:pt x="960" y="1"/>
                    <a:pt x="911" y="5"/>
                    <a:pt x="862" y="13"/>
                  </a:cubicBezTo>
                  <a:cubicBezTo>
                    <a:pt x="628" y="51"/>
                    <a:pt x="424" y="179"/>
                    <a:pt x="285" y="371"/>
                  </a:cubicBezTo>
                  <a:cubicBezTo>
                    <a:pt x="1" y="768"/>
                    <a:pt x="93" y="1321"/>
                    <a:pt x="489" y="1607"/>
                  </a:cubicBezTo>
                  <a:cubicBezTo>
                    <a:pt x="641" y="1716"/>
                    <a:pt x="819" y="1772"/>
                    <a:pt x="1002" y="1772"/>
                  </a:cubicBezTo>
                  <a:cubicBezTo>
                    <a:pt x="1050" y="1772"/>
                    <a:pt x="1100" y="1768"/>
                    <a:pt x="1148" y="1760"/>
                  </a:cubicBezTo>
                  <a:cubicBezTo>
                    <a:pt x="1382" y="1721"/>
                    <a:pt x="1585" y="1594"/>
                    <a:pt x="1724" y="1401"/>
                  </a:cubicBezTo>
                  <a:cubicBezTo>
                    <a:pt x="1775" y="1331"/>
                    <a:pt x="1812" y="1251"/>
                    <a:pt x="1839" y="1170"/>
                  </a:cubicBezTo>
                  <a:lnTo>
                    <a:pt x="49478" y="20273"/>
                  </a:lnTo>
                  <a:cubicBezTo>
                    <a:pt x="49259" y="20661"/>
                    <a:pt x="49358" y="21161"/>
                    <a:pt x="49729" y="21426"/>
                  </a:cubicBezTo>
                  <a:cubicBezTo>
                    <a:pt x="49886" y="21538"/>
                    <a:pt x="50065" y="21592"/>
                    <a:pt x="50244" y="21592"/>
                  </a:cubicBezTo>
                  <a:cubicBezTo>
                    <a:pt x="50520" y="21592"/>
                    <a:pt x="50792" y="21463"/>
                    <a:pt x="50965" y="21223"/>
                  </a:cubicBezTo>
                  <a:cubicBezTo>
                    <a:pt x="50983" y="21196"/>
                    <a:pt x="50997" y="21168"/>
                    <a:pt x="51011" y="21141"/>
                  </a:cubicBezTo>
                  <a:lnTo>
                    <a:pt x="70453" y="38632"/>
                  </a:lnTo>
                  <a:cubicBezTo>
                    <a:pt x="70320" y="38824"/>
                    <a:pt x="70266" y="39053"/>
                    <a:pt x="70304" y="39285"/>
                  </a:cubicBezTo>
                  <a:cubicBezTo>
                    <a:pt x="70342" y="39518"/>
                    <a:pt x="70469" y="39722"/>
                    <a:pt x="70662" y="39860"/>
                  </a:cubicBezTo>
                  <a:cubicBezTo>
                    <a:pt x="70818" y="39972"/>
                    <a:pt x="70998" y="40026"/>
                    <a:pt x="71176" y="40026"/>
                  </a:cubicBezTo>
                  <a:cubicBezTo>
                    <a:pt x="71452" y="40026"/>
                    <a:pt x="71725" y="39897"/>
                    <a:pt x="71897" y="39657"/>
                  </a:cubicBezTo>
                  <a:cubicBezTo>
                    <a:pt x="71957" y="39572"/>
                    <a:pt x="71998" y="39480"/>
                    <a:pt x="72025" y="39385"/>
                  </a:cubicBezTo>
                  <a:lnTo>
                    <a:pt x="94903" y="41502"/>
                  </a:lnTo>
                  <a:cubicBezTo>
                    <a:pt x="94919" y="41758"/>
                    <a:pt x="95040" y="42007"/>
                    <a:pt x="95266" y="42168"/>
                  </a:cubicBezTo>
                  <a:cubicBezTo>
                    <a:pt x="95423" y="42280"/>
                    <a:pt x="95601" y="42334"/>
                    <a:pt x="95781" y="42334"/>
                  </a:cubicBezTo>
                  <a:cubicBezTo>
                    <a:pt x="96056" y="42334"/>
                    <a:pt x="96329" y="42206"/>
                    <a:pt x="96502" y="41965"/>
                  </a:cubicBezTo>
                  <a:cubicBezTo>
                    <a:pt x="96639" y="41772"/>
                    <a:pt x="96694" y="41539"/>
                    <a:pt x="96655" y="41305"/>
                  </a:cubicBezTo>
                  <a:cubicBezTo>
                    <a:pt x="96620" y="41070"/>
                    <a:pt x="96493" y="40865"/>
                    <a:pt x="96301" y="40727"/>
                  </a:cubicBezTo>
                  <a:cubicBezTo>
                    <a:pt x="96148" y="40618"/>
                    <a:pt x="95971" y="40561"/>
                    <a:pt x="95788" y="40561"/>
                  </a:cubicBezTo>
                  <a:cubicBezTo>
                    <a:pt x="95739" y="40561"/>
                    <a:pt x="95690" y="40565"/>
                    <a:pt x="95641" y="40573"/>
                  </a:cubicBezTo>
                  <a:cubicBezTo>
                    <a:pt x="95408" y="40613"/>
                    <a:pt x="95203" y="40739"/>
                    <a:pt x="95065" y="40932"/>
                  </a:cubicBezTo>
                  <a:cubicBezTo>
                    <a:pt x="94993" y="41035"/>
                    <a:pt x="94944" y="41149"/>
                    <a:pt x="94920" y="41266"/>
                  </a:cubicBezTo>
                  <a:lnTo>
                    <a:pt x="72064" y="39153"/>
                  </a:lnTo>
                  <a:cubicBezTo>
                    <a:pt x="72068" y="38873"/>
                    <a:pt x="71940" y="38595"/>
                    <a:pt x="71697" y="38420"/>
                  </a:cubicBezTo>
                  <a:cubicBezTo>
                    <a:pt x="71545" y="38311"/>
                    <a:pt x="71367" y="38254"/>
                    <a:pt x="71183" y="38254"/>
                  </a:cubicBezTo>
                  <a:cubicBezTo>
                    <a:pt x="71134" y="38254"/>
                    <a:pt x="71085" y="38258"/>
                    <a:pt x="71036" y="38266"/>
                  </a:cubicBezTo>
                  <a:cubicBezTo>
                    <a:pt x="70879" y="38292"/>
                    <a:pt x="70737" y="38361"/>
                    <a:pt x="70617" y="38461"/>
                  </a:cubicBezTo>
                  <a:lnTo>
                    <a:pt x="51109" y="20911"/>
                  </a:lnTo>
                  <a:cubicBezTo>
                    <a:pt x="51188" y="20572"/>
                    <a:pt x="51063" y="20203"/>
                    <a:pt x="50764" y="19988"/>
                  </a:cubicBezTo>
                  <a:cubicBezTo>
                    <a:pt x="50609" y="19877"/>
                    <a:pt x="50430" y="19824"/>
                    <a:pt x="50253" y="19824"/>
                  </a:cubicBezTo>
                  <a:cubicBezTo>
                    <a:pt x="50023" y="19824"/>
                    <a:pt x="49796" y="19913"/>
                    <a:pt x="49627" y="20080"/>
                  </a:cubicBezTo>
                  <a:lnTo>
                    <a:pt x="1890" y="937"/>
                  </a:lnTo>
                  <a:cubicBezTo>
                    <a:pt x="1894" y="873"/>
                    <a:pt x="1893" y="807"/>
                    <a:pt x="1881" y="741"/>
                  </a:cubicBezTo>
                  <a:cubicBezTo>
                    <a:pt x="1842" y="507"/>
                    <a:pt x="1715" y="304"/>
                    <a:pt x="1523" y="167"/>
                  </a:cubicBezTo>
                  <a:cubicBezTo>
                    <a:pt x="1371" y="58"/>
                    <a:pt x="1192" y="1"/>
                    <a:pt x="1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" name="Google Shape;67;p9"/>
          <p:cNvGrpSpPr/>
          <p:nvPr/>
        </p:nvGrpSpPr>
        <p:grpSpPr>
          <a:xfrm>
            <a:off x="0" y="0"/>
            <a:ext cx="9144001" cy="5143500"/>
            <a:chOff x="0" y="0"/>
            <a:chExt cx="9144001" cy="5143500"/>
          </a:xfrm>
        </p:grpSpPr>
        <p:pic>
          <p:nvPicPr>
            <p:cNvPr id="68" name="Google Shape;68;p9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10800000" flipH="1">
              <a:off x="5738810" y="0"/>
              <a:ext cx="340519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" name="Google Shape;69;p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10800000" flipH="1">
              <a:off x="0" y="0"/>
              <a:ext cx="4727801" cy="22568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0" name="Google Shape;70;p9"/>
          <p:cNvSpPr txBox="1">
            <a:spLocks noGrp="1"/>
          </p:cNvSpPr>
          <p:nvPr>
            <p:ph type="title"/>
          </p:nvPr>
        </p:nvSpPr>
        <p:spPr>
          <a:xfrm>
            <a:off x="713225" y="152890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9"/>
          <p:cNvSpPr txBox="1">
            <a:spLocks noGrp="1"/>
          </p:cNvSpPr>
          <p:nvPr>
            <p:ph type="subTitle" idx="1"/>
          </p:nvPr>
        </p:nvSpPr>
        <p:spPr>
          <a:xfrm>
            <a:off x="713225" y="3640050"/>
            <a:ext cx="4872900" cy="45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0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74" name="Google Shape;74;p10"/>
          <p:cNvSpPr txBox="1">
            <a:spLocks noGrp="1"/>
          </p:cNvSpPr>
          <p:nvPr>
            <p:ph type="title"/>
          </p:nvPr>
        </p:nvSpPr>
        <p:spPr>
          <a:xfrm>
            <a:off x="720000" y="4014450"/>
            <a:ext cx="5713200" cy="5727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75" name="Google Shape;75;p10"/>
          <p:cNvGrpSpPr/>
          <p:nvPr/>
        </p:nvGrpSpPr>
        <p:grpSpPr>
          <a:xfrm>
            <a:off x="0" y="4"/>
            <a:ext cx="9144004" cy="5143496"/>
            <a:chOff x="0" y="4"/>
            <a:chExt cx="9144004" cy="5143496"/>
          </a:xfrm>
        </p:grpSpPr>
        <p:pic>
          <p:nvPicPr>
            <p:cNvPr id="76" name="Google Shape;76;p10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5400000">
              <a:off x="-564975" y="1487975"/>
              <a:ext cx="4220500" cy="3090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7" name="Google Shape;77;p1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5400000">
              <a:off x="6335799" y="-429125"/>
              <a:ext cx="2379077" cy="323733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8" name="Google Shape;78;p10"/>
          <p:cNvGrpSpPr/>
          <p:nvPr/>
        </p:nvGrpSpPr>
        <p:grpSpPr>
          <a:xfrm>
            <a:off x="-896231" y="-2525369"/>
            <a:ext cx="11703669" cy="10221582"/>
            <a:chOff x="-896231" y="-2525369"/>
            <a:chExt cx="11703669" cy="10221582"/>
          </a:xfrm>
        </p:grpSpPr>
        <p:grpSp>
          <p:nvGrpSpPr>
            <p:cNvPr id="79" name="Google Shape;79;p10"/>
            <p:cNvGrpSpPr/>
            <p:nvPr/>
          </p:nvGrpSpPr>
          <p:grpSpPr>
            <a:xfrm rot="-10539848" flipH="1">
              <a:off x="6108563" y="4049075"/>
              <a:ext cx="4573901" cy="3479217"/>
              <a:chOff x="1522650" y="1117750"/>
              <a:chExt cx="4574075" cy="3479350"/>
            </a:xfrm>
          </p:grpSpPr>
          <p:sp>
            <p:nvSpPr>
              <p:cNvPr id="80" name="Google Shape;80;p10"/>
              <p:cNvSpPr/>
              <p:nvPr/>
            </p:nvSpPr>
            <p:spPr>
              <a:xfrm>
                <a:off x="2305900" y="1117750"/>
                <a:ext cx="3790825" cy="3217100"/>
              </a:xfrm>
              <a:custGeom>
                <a:avLst/>
                <a:gdLst/>
                <a:ahLst/>
                <a:cxnLst/>
                <a:rect l="l" t="t" r="r" b="b"/>
                <a:pathLst>
                  <a:path w="151633" h="128684" extrusionOk="0">
                    <a:moveTo>
                      <a:pt x="59573" y="1190"/>
                    </a:moveTo>
                    <a:lnTo>
                      <a:pt x="87345" y="18391"/>
                    </a:lnTo>
                    <a:cubicBezTo>
                      <a:pt x="87254" y="18737"/>
                      <a:pt x="87376" y="19117"/>
                      <a:pt x="87682" y="19337"/>
                    </a:cubicBezTo>
                    <a:cubicBezTo>
                      <a:pt x="87712" y="19358"/>
                      <a:pt x="87742" y="19374"/>
                      <a:pt x="87773" y="19391"/>
                    </a:cubicBezTo>
                    <a:lnTo>
                      <a:pt x="73089" y="35287"/>
                    </a:lnTo>
                    <a:cubicBezTo>
                      <a:pt x="73041" y="35228"/>
                      <a:pt x="72987" y="35173"/>
                      <a:pt x="72923" y="35127"/>
                    </a:cubicBezTo>
                    <a:cubicBezTo>
                      <a:pt x="72772" y="35017"/>
                      <a:pt x="72594" y="34961"/>
                      <a:pt x="72410" y="34961"/>
                    </a:cubicBezTo>
                    <a:cubicBezTo>
                      <a:pt x="72364" y="34961"/>
                      <a:pt x="72317" y="34964"/>
                      <a:pt x="72269" y="34972"/>
                    </a:cubicBezTo>
                    <a:lnTo>
                      <a:pt x="59361" y="1513"/>
                    </a:lnTo>
                    <a:cubicBezTo>
                      <a:pt x="59397" y="1478"/>
                      <a:pt x="59435" y="1443"/>
                      <a:pt x="59466" y="1400"/>
                    </a:cubicBezTo>
                    <a:cubicBezTo>
                      <a:pt x="59513" y="1335"/>
                      <a:pt x="59546" y="1262"/>
                      <a:pt x="59573" y="1190"/>
                    </a:cubicBezTo>
                    <a:close/>
                    <a:moveTo>
                      <a:pt x="57905" y="1155"/>
                    </a:moveTo>
                    <a:cubicBezTo>
                      <a:pt x="57962" y="1330"/>
                      <a:pt x="58069" y="1490"/>
                      <a:pt x="58229" y="1604"/>
                    </a:cubicBezTo>
                    <a:cubicBezTo>
                      <a:pt x="58385" y="1716"/>
                      <a:pt x="58564" y="1770"/>
                      <a:pt x="58744" y="1770"/>
                    </a:cubicBezTo>
                    <a:cubicBezTo>
                      <a:pt x="58890" y="1770"/>
                      <a:pt x="59035" y="1731"/>
                      <a:pt x="59165" y="1661"/>
                    </a:cubicBezTo>
                    <a:lnTo>
                      <a:pt x="72044" y="35042"/>
                    </a:lnTo>
                    <a:cubicBezTo>
                      <a:pt x="71907" y="35103"/>
                      <a:pt x="71787" y="35197"/>
                      <a:pt x="71696" y="35320"/>
                    </a:cubicBezTo>
                    <a:lnTo>
                      <a:pt x="34939" y="10633"/>
                    </a:lnTo>
                    <a:cubicBezTo>
                      <a:pt x="34967" y="10533"/>
                      <a:pt x="34978" y="10431"/>
                      <a:pt x="34971" y="10330"/>
                    </a:cubicBezTo>
                    <a:lnTo>
                      <a:pt x="57905" y="1155"/>
                    </a:lnTo>
                    <a:close/>
                    <a:moveTo>
                      <a:pt x="34896" y="10886"/>
                    </a:moveTo>
                    <a:lnTo>
                      <a:pt x="71585" y="35528"/>
                    </a:lnTo>
                    <a:cubicBezTo>
                      <a:pt x="71451" y="35873"/>
                      <a:pt x="71547" y="36273"/>
                      <a:pt x="71839" y="36520"/>
                    </a:cubicBezTo>
                    <a:lnTo>
                      <a:pt x="61150" y="46075"/>
                    </a:lnTo>
                    <a:cubicBezTo>
                      <a:pt x="61131" y="46059"/>
                      <a:pt x="61114" y="46040"/>
                      <a:pt x="61092" y="46024"/>
                    </a:cubicBezTo>
                    <a:cubicBezTo>
                      <a:pt x="60938" y="45913"/>
                      <a:pt x="60760" y="45860"/>
                      <a:pt x="60583" y="45860"/>
                    </a:cubicBezTo>
                    <a:cubicBezTo>
                      <a:pt x="60438" y="45860"/>
                      <a:pt x="60294" y="45896"/>
                      <a:pt x="60165" y="45964"/>
                    </a:cubicBezTo>
                    <a:lnTo>
                      <a:pt x="34896" y="10886"/>
                    </a:lnTo>
                    <a:close/>
                    <a:moveTo>
                      <a:pt x="88012" y="19481"/>
                    </a:moveTo>
                    <a:cubicBezTo>
                      <a:pt x="88073" y="19495"/>
                      <a:pt x="88135" y="19503"/>
                      <a:pt x="88199" y="19503"/>
                    </a:cubicBezTo>
                    <a:cubicBezTo>
                      <a:pt x="88236" y="19503"/>
                      <a:pt x="88270" y="19496"/>
                      <a:pt x="88308" y="19491"/>
                    </a:cubicBezTo>
                    <a:lnTo>
                      <a:pt x="90601" y="57808"/>
                    </a:lnTo>
                    <a:cubicBezTo>
                      <a:pt x="90477" y="57828"/>
                      <a:pt x="90359" y="57878"/>
                      <a:pt x="90253" y="57948"/>
                    </a:cubicBezTo>
                    <a:lnTo>
                      <a:pt x="73040" y="36456"/>
                    </a:lnTo>
                    <a:cubicBezTo>
                      <a:pt x="73069" y="36426"/>
                      <a:pt x="73102" y="36397"/>
                      <a:pt x="73126" y="36363"/>
                    </a:cubicBezTo>
                    <a:cubicBezTo>
                      <a:pt x="73264" y="36171"/>
                      <a:pt x="73319" y="35936"/>
                      <a:pt x="73280" y="35702"/>
                    </a:cubicBezTo>
                    <a:cubicBezTo>
                      <a:pt x="73268" y="35629"/>
                      <a:pt x="73244" y="35561"/>
                      <a:pt x="73216" y="35494"/>
                    </a:cubicBezTo>
                    <a:lnTo>
                      <a:pt x="88012" y="19481"/>
                    </a:lnTo>
                    <a:close/>
                    <a:moveTo>
                      <a:pt x="88769" y="19295"/>
                    </a:moveTo>
                    <a:lnTo>
                      <a:pt x="121569" y="41232"/>
                    </a:lnTo>
                    <a:cubicBezTo>
                      <a:pt x="121516" y="41429"/>
                      <a:pt x="121532" y="41636"/>
                      <a:pt x="121612" y="41820"/>
                    </a:cubicBezTo>
                    <a:lnTo>
                      <a:pt x="91516" y="58252"/>
                    </a:lnTo>
                    <a:cubicBezTo>
                      <a:pt x="91455" y="58141"/>
                      <a:pt x="91371" y="58040"/>
                      <a:pt x="91261" y="57962"/>
                    </a:cubicBezTo>
                    <a:cubicBezTo>
                      <a:pt x="91131" y="57868"/>
                      <a:pt x="90984" y="57820"/>
                      <a:pt x="90835" y="57804"/>
                    </a:cubicBezTo>
                    <a:lnTo>
                      <a:pt x="88539" y="19431"/>
                    </a:lnTo>
                    <a:cubicBezTo>
                      <a:pt x="88621" y="19396"/>
                      <a:pt x="88699" y="19354"/>
                      <a:pt x="88769" y="19295"/>
                    </a:cubicBezTo>
                    <a:close/>
                    <a:moveTo>
                      <a:pt x="72858" y="36603"/>
                    </a:moveTo>
                    <a:lnTo>
                      <a:pt x="90079" y="58104"/>
                    </a:lnTo>
                    <a:cubicBezTo>
                      <a:pt x="90062" y="58125"/>
                      <a:pt x="90041" y="58144"/>
                      <a:pt x="90025" y="58165"/>
                    </a:cubicBezTo>
                    <a:cubicBezTo>
                      <a:pt x="89989" y="58216"/>
                      <a:pt x="89960" y="58268"/>
                      <a:pt x="89936" y="58323"/>
                    </a:cubicBezTo>
                    <a:lnTo>
                      <a:pt x="61457" y="46818"/>
                    </a:lnTo>
                    <a:cubicBezTo>
                      <a:pt x="61473" y="46617"/>
                      <a:pt x="61422" y="46416"/>
                      <a:pt x="61307" y="46247"/>
                    </a:cubicBezTo>
                    <a:lnTo>
                      <a:pt x="72044" y="36651"/>
                    </a:lnTo>
                    <a:cubicBezTo>
                      <a:pt x="72160" y="36702"/>
                      <a:pt x="72283" y="36731"/>
                      <a:pt x="72406" y="36731"/>
                    </a:cubicBezTo>
                    <a:cubicBezTo>
                      <a:pt x="72565" y="36731"/>
                      <a:pt x="72719" y="36684"/>
                      <a:pt x="72858" y="36603"/>
                    </a:cubicBezTo>
                    <a:close/>
                    <a:moveTo>
                      <a:pt x="29406" y="22188"/>
                    </a:moveTo>
                    <a:lnTo>
                      <a:pt x="59857" y="46227"/>
                    </a:lnTo>
                    <a:cubicBezTo>
                      <a:pt x="59573" y="46625"/>
                      <a:pt x="59665" y="47178"/>
                      <a:pt x="60061" y="47462"/>
                    </a:cubicBezTo>
                    <a:cubicBezTo>
                      <a:pt x="60098" y="47488"/>
                      <a:pt x="60135" y="47509"/>
                      <a:pt x="60173" y="47529"/>
                    </a:cubicBezTo>
                    <a:lnTo>
                      <a:pt x="58655" y="58545"/>
                    </a:lnTo>
                    <a:cubicBezTo>
                      <a:pt x="58595" y="58532"/>
                      <a:pt x="58534" y="58525"/>
                      <a:pt x="58473" y="58525"/>
                    </a:cubicBezTo>
                    <a:cubicBezTo>
                      <a:pt x="58354" y="58525"/>
                      <a:pt x="58236" y="58550"/>
                      <a:pt x="58125" y="58596"/>
                    </a:cubicBezTo>
                    <a:lnTo>
                      <a:pt x="29406" y="22188"/>
                    </a:lnTo>
                    <a:close/>
                    <a:moveTo>
                      <a:pt x="16326" y="26247"/>
                    </a:moveTo>
                    <a:lnTo>
                      <a:pt x="57750" y="58893"/>
                    </a:lnTo>
                    <a:cubicBezTo>
                      <a:pt x="57750" y="58894"/>
                      <a:pt x="57749" y="58894"/>
                      <a:pt x="57748" y="58895"/>
                    </a:cubicBezTo>
                    <a:cubicBezTo>
                      <a:pt x="57632" y="59054"/>
                      <a:pt x="57582" y="59240"/>
                      <a:pt x="57584" y="59421"/>
                    </a:cubicBezTo>
                    <a:lnTo>
                      <a:pt x="33209" y="61477"/>
                    </a:lnTo>
                    <a:cubicBezTo>
                      <a:pt x="33171" y="61253"/>
                      <a:pt x="33049" y="61044"/>
                      <a:pt x="32851" y="60900"/>
                    </a:cubicBezTo>
                    <a:cubicBezTo>
                      <a:pt x="32696" y="60788"/>
                      <a:pt x="32515" y="60735"/>
                      <a:pt x="32336" y="60735"/>
                    </a:cubicBezTo>
                    <a:cubicBezTo>
                      <a:pt x="32231" y="60735"/>
                      <a:pt x="32126" y="60753"/>
                      <a:pt x="32028" y="60789"/>
                    </a:cubicBezTo>
                    <a:lnTo>
                      <a:pt x="16086" y="26436"/>
                    </a:lnTo>
                    <a:cubicBezTo>
                      <a:pt x="16176" y="26387"/>
                      <a:pt x="16257" y="26325"/>
                      <a:pt x="16326" y="26247"/>
                    </a:cubicBezTo>
                    <a:close/>
                    <a:moveTo>
                      <a:pt x="57622" y="59652"/>
                    </a:moveTo>
                    <a:cubicBezTo>
                      <a:pt x="57674" y="59839"/>
                      <a:pt x="57783" y="60008"/>
                      <a:pt x="57952" y="60129"/>
                    </a:cubicBezTo>
                    <a:cubicBezTo>
                      <a:pt x="58054" y="60201"/>
                      <a:pt x="58165" y="60247"/>
                      <a:pt x="58279" y="60272"/>
                    </a:cubicBezTo>
                    <a:lnTo>
                      <a:pt x="55785" y="68604"/>
                    </a:lnTo>
                    <a:cubicBezTo>
                      <a:pt x="55759" y="68602"/>
                      <a:pt x="55732" y="68601"/>
                      <a:pt x="55705" y="68601"/>
                    </a:cubicBezTo>
                    <a:cubicBezTo>
                      <a:pt x="55430" y="68601"/>
                      <a:pt x="55160" y="68726"/>
                      <a:pt x="54987" y="68966"/>
                    </a:cubicBezTo>
                    <a:cubicBezTo>
                      <a:pt x="54939" y="69034"/>
                      <a:pt x="54905" y="69108"/>
                      <a:pt x="54878" y="69182"/>
                    </a:cubicBezTo>
                    <a:lnTo>
                      <a:pt x="33192" y="61843"/>
                    </a:lnTo>
                    <a:cubicBezTo>
                      <a:pt x="33203" y="61799"/>
                      <a:pt x="33210" y="61755"/>
                      <a:pt x="33214" y="61709"/>
                    </a:cubicBezTo>
                    <a:lnTo>
                      <a:pt x="57622" y="59652"/>
                    </a:lnTo>
                    <a:close/>
                    <a:moveTo>
                      <a:pt x="61404" y="47049"/>
                    </a:moveTo>
                    <a:lnTo>
                      <a:pt x="89872" y="58550"/>
                    </a:lnTo>
                    <a:cubicBezTo>
                      <a:pt x="89825" y="58868"/>
                      <a:pt x="89949" y="59201"/>
                      <a:pt x="90228" y="59401"/>
                    </a:cubicBezTo>
                    <a:cubicBezTo>
                      <a:pt x="90327" y="59471"/>
                      <a:pt x="90435" y="59515"/>
                      <a:pt x="90546" y="59541"/>
                    </a:cubicBezTo>
                    <a:lnTo>
                      <a:pt x="88027" y="76730"/>
                    </a:lnTo>
                    <a:cubicBezTo>
                      <a:pt x="88011" y="76729"/>
                      <a:pt x="87994" y="76729"/>
                      <a:pt x="87977" y="76729"/>
                    </a:cubicBezTo>
                    <a:cubicBezTo>
                      <a:pt x="87931" y="76729"/>
                      <a:pt x="87884" y="76732"/>
                      <a:pt x="87837" y="76740"/>
                    </a:cubicBezTo>
                    <a:cubicBezTo>
                      <a:pt x="87715" y="76760"/>
                      <a:pt x="87603" y="76805"/>
                      <a:pt x="87501" y="76869"/>
                    </a:cubicBezTo>
                    <a:lnTo>
                      <a:pt x="61265" y="47294"/>
                    </a:lnTo>
                    <a:cubicBezTo>
                      <a:pt x="61275" y="47282"/>
                      <a:pt x="61288" y="47273"/>
                      <a:pt x="61297" y="47259"/>
                    </a:cubicBezTo>
                    <a:cubicBezTo>
                      <a:pt x="61344" y="47194"/>
                      <a:pt x="61377" y="47123"/>
                      <a:pt x="61404" y="47049"/>
                    </a:cubicBezTo>
                    <a:close/>
                    <a:moveTo>
                      <a:pt x="61096" y="47455"/>
                    </a:moveTo>
                    <a:lnTo>
                      <a:pt x="87328" y="77024"/>
                    </a:lnTo>
                    <a:cubicBezTo>
                      <a:pt x="87322" y="77033"/>
                      <a:pt x="87314" y="77039"/>
                      <a:pt x="87308" y="77047"/>
                    </a:cubicBezTo>
                    <a:lnTo>
                      <a:pt x="59297" y="59712"/>
                    </a:lnTo>
                    <a:cubicBezTo>
                      <a:pt x="59429" y="59348"/>
                      <a:pt x="59315" y="58926"/>
                      <a:pt x="58985" y="58689"/>
                    </a:cubicBezTo>
                    <a:cubicBezTo>
                      <a:pt x="58952" y="58665"/>
                      <a:pt x="58916" y="58648"/>
                      <a:pt x="58882" y="58628"/>
                    </a:cubicBezTo>
                    <a:lnTo>
                      <a:pt x="60400" y="47607"/>
                    </a:lnTo>
                    <a:cubicBezTo>
                      <a:pt x="60459" y="47619"/>
                      <a:pt x="60519" y="47627"/>
                      <a:pt x="60578" y="47627"/>
                    </a:cubicBezTo>
                    <a:cubicBezTo>
                      <a:pt x="60762" y="47627"/>
                      <a:pt x="60943" y="47564"/>
                      <a:pt x="61096" y="47455"/>
                    </a:cubicBezTo>
                    <a:close/>
                    <a:moveTo>
                      <a:pt x="59189" y="59922"/>
                    </a:moveTo>
                    <a:lnTo>
                      <a:pt x="87178" y="77244"/>
                    </a:lnTo>
                    <a:cubicBezTo>
                      <a:pt x="87172" y="77259"/>
                      <a:pt x="87166" y="77275"/>
                      <a:pt x="87161" y="77291"/>
                    </a:cubicBezTo>
                    <a:lnTo>
                      <a:pt x="56571" y="69673"/>
                    </a:lnTo>
                    <a:cubicBezTo>
                      <a:pt x="56646" y="69338"/>
                      <a:pt x="56520" y="68976"/>
                      <a:pt x="56224" y="68763"/>
                    </a:cubicBezTo>
                    <a:cubicBezTo>
                      <a:pt x="56157" y="68717"/>
                      <a:pt x="56087" y="68682"/>
                      <a:pt x="56015" y="68656"/>
                    </a:cubicBezTo>
                    <a:lnTo>
                      <a:pt x="58519" y="60290"/>
                    </a:lnTo>
                    <a:cubicBezTo>
                      <a:pt x="58777" y="60275"/>
                      <a:pt x="59025" y="60152"/>
                      <a:pt x="59188" y="59926"/>
                    </a:cubicBezTo>
                    <a:cubicBezTo>
                      <a:pt x="59189" y="59924"/>
                      <a:pt x="59189" y="59923"/>
                      <a:pt x="59189" y="59922"/>
                    </a:cubicBezTo>
                    <a:close/>
                    <a:moveTo>
                      <a:pt x="6382" y="54567"/>
                    </a:moveTo>
                    <a:lnTo>
                      <a:pt x="31456" y="61554"/>
                    </a:lnTo>
                    <a:cubicBezTo>
                      <a:pt x="31440" y="61772"/>
                      <a:pt x="31506" y="61990"/>
                      <a:pt x="31643" y="62166"/>
                    </a:cubicBezTo>
                    <a:lnTo>
                      <a:pt x="15546" y="78173"/>
                    </a:lnTo>
                    <a:cubicBezTo>
                      <a:pt x="15506" y="78130"/>
                      <a:pt x="15461" y="78092"/>
                      <a:pt x="15414" y="78055"/>
                    </a:cubicBezTo>
                    <a:cubicBezTo>
                      <a:pt x="15260" y="77944"/>
                      <a:pt x="15081" y="77892"/>
                      <a:pt x="14905" y="77892"/>
                    </a:cubicBezTo>
                    <a:cubicBezTo>
                      <a:pt x="14826" y="77892"/>
                      <a:pt x="14747" y="77902"/>
                      <a:pt x="14671" y="77923"/>
                    </a:cubicBezTo>
                    <a:lnTo>
                      <a:pt x="6061" y="55104"/>
                    </a:lnTo>
                    <a:cubicBezTo>
                      <a:pt x="6125" y="55054"/>
                      <a:pt x="6183" y="54997"/>
                      <a:pt x="6233" y="54928"/>
                    </a:cubicBezTo>
                    <a:cubicBezTo>
                      <a:pt x="6313" y="54818"/>
                      <a:pt x="6360" y="54692"/>
                      <a:pt x="6382" y="54567"/>
                    </a:cubicBezTo>
                    <a:close/>
                    <a:moveTo>
                      <a:pt x="91099" y="59489"/>
                    </a:moveTo>
                    <a:lnTo>
                      <a:pt x="104457" y="79682"/>
                    </a:lnTo>
                    <a:cubicBezTo>
                      <a:pt x="104363" y="79741"/>
                      <a:pt x="104277" y="79819"/>
                      <a:pt x="104210" y="79913"/>
                    </a:cubicBezTo>
                    <a:cubicBezTo>
                      <a:pt x="104146" y="80003"/>
                      <a:pt x="104103" y="80102"/>
                      <a:pt x="104076" y="80204"/>
                    </a:cubicBezTo>
                    <a:lnTo>
                      <a:pt x="88866" y="77650"/>
                    </a:lnTo>
                    <a:cubicBezTo>
                      <a:pt x="88877" y="77362"/>
                      <a:pt x="88749" y="77075"/>
                      <a:pt x="88499" y="76896"/>
                    </a:cubicBezTo>
                    <a:cubicBezTo>
                      <a:pt x="88425" y="76842"/>
                      <a:pt x="88344" y="76806"/>
                      <a:pt x="88260" y="76778"/>
                    </a:cubicBezTo>
                    <a:lnTo>
                      <a:pt x="90783" y="59563"/>
                    </a:lnTo>
                    <a:cubicBezTo>
                      <a:pt x="90892" y="59558"/>
                      <a:pt x="90999" y="59534"/>
                      <a:pt x="91099" y="59489"/>
                    </a:cubicBezTo>
                    <a:close/>
                    <a:moveTo>
                      <a:pt x="33100" y="62061"/>
                    </a:moveTo>
                    <a:lnTo>
                      <a:pt x="54828" y="69413"/>
                    </a:lnTo>
                    <a:cubicBezTo>
                      <a:pt x="54804" y="69712"/>
                      <a:pt x="54931" y="70016"/>
                      <a:pt x="55192" y="70201"/>
                    </a:cubicBezTo>
                    <a:cubicBezTo>
                      <a:pt x="55275" y="70262"/>
                      <a:pt x="55369" y="70305"/>
                      <a:pt x="55466" y="70333"/>
                    </a:cubicBezTo>
                    <a:lnTo>
                      <a:pt x="54144" y="97291"/>
                    </a:lnTo>
                    <a:cubicBezTo>
                      <a:pt x="54112" y="97293"/>
                      <a:pt x="54080" y="97293"/>
                      <a:pt x="54049" y="97298"/>
                    </a:cubicBezTo>
                    <a:cubicBezTo>
                      <a:pt x="53964" y="97313"/>
                      <a:pt x="53885" y="97342"/>
                      <a:pt x="53809" y="97378"/>
                    </a:cubicBezTo>
                    <a:lnTo>
                      <a:pt x="32845" y="62338"/>
                    </a:lnTo>
                    <a:cubicBezTo>
                      <a:pt x="32924" y="62281"/>
                      <a:pt x="32998" y="62217"/>
                      <a:pt x="33057" y="62136"/>
                    </a:cubicBezTo>
                    <a:cubicBezTo>
                      <a:pt x="33074" y="62112"/>
                      <a:pt x="33085" y="62086"/>
                      <a:pt x="33100" y="62061"/>
                    </a:cubicBezTo>
                    <a:close/>
                    <a:moveTo>
                      <a:pt x="56487" y="69893"/>
                    </a:moveTo>
                    <a:lnTo>
                      <a:pt x="87105" y="77517"/>
                    </a:lnTo>
                    <a:cubicBezTo>
                      <a:pt x="87088" y="77681"/>
                      <a:pt x="87116" y="77843"/>
                      <a:pt x="87186" y="77992"/>
                    </a:cubicBezTo>
                    <a:lnTo>
                      <a:pt x="54942" y="97700"/>
                    </a:lnTo>
                    <a:cubicBezTo>
                      <a:pt x="54883" y="97604"/>
                      <a:pt x="54803" y="97519"/>
                      <a:pt x="54708" y="97452"/>
                    </a:cubicBezTo>
                    <a:cubicBezTo>
                      <a:pt x="54609" y="97379"/>
                      <a:pt x="54496" y="97331"/>
                      <a:pt x="54379" y="97305"/>
                    </a:cubicBezTo>
                    <a:lnTo>
                      <a:pt x="55700" y="70367"/>
                    </a:lnTo>
                    <a:lnTo>
                      <a:pt x="55705" y="70367"/>
                    </a:lnTo>
                    <a:cubicBezTo>
                      <a:pt x="55753" y="70367"/>
                      <a:pt x="55802" y="70364"/>
                      <a:pt x="55850" y="70355"/>
                    </a:cubicBezTo>
                    <a:cubicBezTo>
                      <a:pt x="56084" y="70317"/>
                      <a:pt x="56287" y="70190"/>
                      <a:pt x="56427" y="69997"/>
                    </a:cubicBezTo>
                    <a:cubicBezTo>
                      <a:pt x="56450" y="69964"/>
                      <a:pt x="56468" y="69927"/>
                      <a:pt x="56487" y="69893"/>
                    </a:cubicBezTo>
                    <a:close/>
                    <a:moveTo>
                      <a:pt x="31811" y="62331"/>
                    </a:moveTo>
                    <a:cubicBezTo>
                      <a:pt x="31814" y="62333"/>
                      <a:pt x="31817" y="62338"/>
                      <a:pt x="31821" y="62340"/>
                    </a:cubicBezTo>
                    <a:cubicBezTo>
                      <a:pt x="31978" y="62452"/>
                      <a:pt x="32156" y="62506"/>
                      <a:pt x="32336" y="62506"/>
                    </a:cubicBezTo>
                    <a:cubicBezTo>
                      <a:pt x="32439" y="62506"/>
                      <a:pt x="32539" y="62482"/>
                      <a:pt x="32636" y="62447"/>
                    </a:cubicBezTo>
                    <a:lnTo>
                      <a:pt x="53611" y="97508"/>
                    </a:lnTo>
                    <a:cubicBezTo>
                      <a:pt x="53561" y="97551"/>
                      <a:pt x="53513" y="97602"/>
                      <a:pt x="53473" y="97657"/>
                    </a:cubicBezTo>
                    <a:cubicBezTo>
                      <a:pt x="53449" y="97691"/>
                      <a:pt x="53432" y="97726"/>
                      <a:pt x="53414" y="97761"/>
                    </a:cubicBezTo>
                    <a:lnTo>
                      <a:pt x="15678" y="79186"/>
                    </a:lnTo>
                    <a:cubicBezTo>
                      <a:pt x="15816" y="78926"/>
                      <a:pt x="15811" y="78622"/>
                      <a:pt x="15682" y="78371"/>
                    </a:cubicBezTo>
                    <a:lnTo>
                      <a:pt x="31811" y="62331"/>
                    </a:lnTo>
                    <a:close/>
                    <a:moveTo>
                      <a:pt x="1615" y="71499"/>
                    </a:moveTo>
                    <a:lnTo>
                      <a:pt x="14037" y="78573"/>
                    </a:lnTo>
                    <a:cubicBezTo>
                      <a:pt x="13958" y="78911"/>
                      <a:pt x="14084" y="79279"/>
                      <a:pt x="14383" y="79494"/>
                    </a:cubicBezTo>
                    <a:cubicBezTo>
                      <a:pt x="14539" y="79606"/>
                      <a:pt x="14719" y="79660"/>
                      <a:pt x="14898" y="79660"/>
                    </a:cubicBezTo>
                    <a:cubicBezTo>
                      <a:pt x="15136" y="79660"/>
                      <a:pt x="15368" y="79558"/>
                      <a:pt x="15538" y="79377"/>
                    </a:cubicBezTo>
                    <a:lnTo>
                      <a:pt x="53328" y="97978"/>
                    </a:lnTo>
                    <a:cubicBezTo>
                      <a:pt x="53297" y="98118"/>
                      <a:pt x="53305" y="98265"/>
                      <a:pt x="53342" y="98402"/>
                    </a:cubicBezTo>
                    <a:lnTo>
                      <a:pt x="44172" y="100939"/>
                    </a:lnTo>
                    <a:cubicBezTo>
                      <a:pt x="44109" y="100823"/>
                      <a:pt x="44023" y="100722"/>
                      <a:pt x="43914" y="100644"/>
                    </a:cubicBezTo>
                    <a:cubicBezTo>
                      <a:pt x="43762" y="100534"/>
                      <a:pt x="43583" y="100477"/>
                      <a:pt x="43400" y="100477"/>
                    </a:cubicBezTo>
                    <a:cubicBezTo>
                      <a:pt x="43351" y="100477"/>
                      <a:pt x="43302" y="100481"/>
                      <a:pt x="43253" y="100489"/>
                    </a:cubicBezTo>
                    <a:cubicBezTo>
                      <a:pt x="43020" y="100528"/>
                      <a:pt x="42817" y="100655"/>
                      <a:pt x="42677" y="100848"/>
                    </a:cubicBezTo>
                    <a:cubicBezTo>
                      <a:pt x="42516" y="101072"/>
                      <a:pt x="42479" y="101346"/>
                      <a:pt x="42546" y="101594"/>
                    </a:cubicBezTo>
                    <a:lnTo>
                      <a:pt x="31935" y="108097"/>
                    </a:lnTo>
                    <a:cubicBezTo>
                      <a:pt x="31872" y="107978"/>
                      <a:pt x="31783" y="107872"/>
                      <a:pt x="31671" y="107790"/>
                    </a:cubicBezTo>
                    <a:cubicBezTo>
                      <a:pt x="31516" y="107679"/>
                      <a:pt x="31337" y="107626"/>
                      <a:pt x="31160" y="107626"/>
                    </a:cubicBezTo>
                    <a:cubicBezTo>
                      <a:pt x="30986" y="107626"/>
                      <a:pt x="30812" y="107678"/>
                      <a:pt x="30664" y="107776"/>
                    </a:cubicBezTo>
                    <a:lnTo>
                      <a:pt x="1598" y="71519"/>
                    </a:lnTo>
                    <a:cubicBezTo>
                      <a:pt x="1603" y="71511"/>
                      <a:pt x="1609" y="71506"/>
                      <a:pt x="1615" y="71499"/>
                    </a:cubicBezTo>
                    <a:close/>
                    <a:moveTo>
                      <a:pt x="87314" y="78191"/>
                    </a:moveTo>
                    <a:cubicBezTo>
                      <a:pt x="87360" y="78243"/>
                      <a:pt x="87409" y="78293"/>
                      <a:pt x="87467" y="78334"/>
                    </a:cubicBezTo>
                    <a:cubicBezTo>
                      <a:pt x="87623" y="78447"/>
                      <a:pt x="87803" y="78500"/>
                      <a:pt x="87981" y="78500"/>
                    </a:cubicBezTo>
                    <a:cubicBezTo>
                      <a:pt x="88023" y="78500"/>
                      <a:pt x="88063" y="78493"/>
                      <a:pt x="88103" y="78485"/>
                    </a:cubicBezTo>
                    <a:lnTo>
                      <a:pt x="95457" y="108915"/>
                    </a:lnTo>
                    <a:cubicBezTo>
                      <a:pt x="95228" y="108955"/>
                      <a:pt x="95026" y="109080"/>
                      <a:pt x="94890" y="109271"/>
                    </a:cubicBezTo>
                    <a:cubicBezTo>
                      <a:pt x="94886" y="109276"/>
                      <a:pt x="94884" y="109281"/>
                      <a:pt x="94880" y="109287"/>
                    </a:cubicBezTo>
                    <a:lnTo>
                      <a:pt x="55049" y="98390"/>
                    </a:lnTo>
                    <a:cubicBezTo>
                      <a:pt x="55079" y="98272"/>
                      <a:pt x="55087" y="98149"/>
                      <a:pt x="55066" y="98026"/>
                    </a:cubicBezTo>
                    <a:cubicBezTo>
                      <a:pt x="55060" y="97989"/>
                      <a:pt x="55048" y="97954"/>
                      <a:pt x="55038" y="97917"/>
                    </a:cubicBezTo>
                    <a:lnTo>
                      <a:pt x="87314" y="78191"/>
                    </a:lnTo>
                    <a:close/>
                    <a:moveTo>
                      <a:pt x="42637" y="101815"/>
                    </a:moveTo>
                    <a:cubicBezTo>
                      <a:pt x="42697" y="101917"/>
                      <a:pt x="42779" y="102009"/>
                      <a:pt x="42882" y="102083"/>
                    </a:cubicBezTo>
                    <a:cubicBezTo>
                      <a:pt x="43034" y="102192"/>
                      <a:pt x="43212" y="102249"/>
                      <a:pt x="43395" y="102249"/>
                    </a:cubicBezTo>
                    <a:cubicBezTo>
                      <a:pt x="43443" y="102249"/>
                      <a:pt x="43493" y="102245"/>
                      <a:pt x="43541" y="102237"/>
                    </a:cubicBezTo>
                    <a:cubicBezTo>
                      <a:pt x="43588" y="102229"/>
                      <a:pt x="43633" y="102216"/>
                      <a:pt x="43679" y="102201"/>
                    </a:cubicBezTo>
                    <a:lnTo>
                      <a:pt x="55444" y="118817"/>
                    </a:lnTo>
                    <a:cubicBezTo>
                      <a:pt x="55361" y="118874"/>
                      <a:pt x="55285" y="118944"/>
                      <a:pt x="55225" y="119027"/>
                    </a:cubicBezTo>
                    <a:cubicBezTo>
                      <a:pt x="55134" y="119155"/>
                      <a:pt x="55081" y="119302"/>
                      <a:pt x="55066" y="119454"/>
                    </a:cubicBezTo>
                    <a:lnTo>
                      <a:pt x="38399" y="118443"/>
                    </a:lnTo>
                    <a:lnTo>
                      <a:pt x="31738" y="109173"/>
                    </a:lnTo>
                    <a:cubicBezTo>
                      <a:pt x="31789" y="109128"/>
                      <a:pt x="31835" y="109080"/>
                      <a:pt x="31876" y="109025"/>
                    </a:cubicBezTo>
                    <a:cubicBezTo>
                      <a:pt x="32014" y="108832"/>
                      <a:pt x="32069" y="108598"/>
                      <a:pt x="32030" y="108364"/>
                    </a:cubicBezTo>
                    <a:cubicBezTo>
                      <a:pt x="32027" y="108350"/>
                      <a:pt x="32021" y="108336"/>
                      <a:pt x="32017" y="108321"/>
                    </a:cubicBezTo>
                    <a:lnTo>
                      <a:pt x="42637" y="101815"/>
                    </a:lnTo>
                    <a:close/>
                    <a:moveTo>
                      <a:pt x="54958" y="98612"/>
                    </a:moveTo>
                    <a:lnTo>
                      <a:pt x="94775" y="109505"/>
                    </a:lnTo>
                    <a:cubicBezTo>
                      <a:pt x="94674" y="109802"/>
                      <a:pt x="94737" y="110137"/>
                      <a:pt x="94949" y="110374"/>
                    </a:cubicBezTo>
                    <a:lnTo>
                      <a:pt x="79975" y="127087"/>
                    </a:lnTo>
                    <a:cubicBezTo>
                      <a:pt x="79970" y="127084"/>
                      <a:pt x="79968" y="127081"/>
                      <a:pt x="79965" y="127079"/>
                    </a:cubicBezTo>
                    <a:cubicBezTo>
                      <a:pt x="79813" y="126970"/>
                      <a:pt x="79634" y="126913"/>
                      <a:pt x="79451" y="126913"/>
                    </a:cubicBezTo>
                    <a:cubicBezTo>
                      <a:pt x="79403" y="126913"/>
                      <a:pt x="79354" y="126917"/>
                      <a:pt x="79305" y="126925"/>
                    </a:cubicBezTo>
                    <a:cubicBezTo>
                      <a:pt x="79089" y="126960"/>
                      <a:pt x="78902" y="127074"/>
                      <a:pt x="78766" y="127242"/>
                    </a:cubicBezTo>
                    <a:lnTo>
                      <a:pt x="44129" y="101861"/>
                    </a:lnTo>
                    <a:cubicBezTo>
                      <a:pt x="44257" y="101672"/>
                      <a:pt x="44310" y="101447"/>
                      <a:pt x="44272" y="101221"/>
                    </a:cubicBezTo>
                    <a:cubicBezTo>
                      <a:pt x="44268" y="101201"/>
                      <a:pt x="44262" y="101182"/>
                      <a:pt x="44256" y="101162"/>
                    </a:cubicBezTo>
                    <a:lnTo>
                      <a:pt x="53432" y="98624"/>
                    </a:lnTo>
                    <a:cubicBezTo>
                      <a:pt x="53492" y="98727"/>
                      <a:pt x="53573" y="98820"/>
                      <a:pt x="53678" y="98895"/>
                    </a:cubicBezTo>
                    <a:cubicBezTo>
                      <a:pt x="53834" y="99007"/>
                      <a:pt x="54013" y="99061"/>
                      <a:pt x="54193" y="99061"/>
                    </a:cubicBezTo>
                    <a:cubicBezTo>
                      <a:pt x="54468" y="99061"/>
                      <a:pt x="54740" y="98932"/>
                      <a:pt x="54914" y="98692"/>
                    </a:cubicBezTo>
                    <a:cubicBezTo>
                      <a:pt x="54931" y="98666"/>
                      <a:pt x="54943" y="98639"/>
                      <a:pt x="54958" y="98612"/>
                    </a:cubicBezTo>
                    <a:close/>
                    <a:moveTo>
                      <a:pt x="58749" y="0"/>
                    </a:moveTo>
                    <a:cubicBezTo>
                      <a:pt x="58700" y="0"/>
                      <a:pt x="58651" y="4"/>
                      <a:pt x="58601" y="13"/>
                    </a:cubicBezTo>
                    <a:cubicBezTo>
                      <a:pt x="58368" y="51"/>
                      <a:pt x="58165" y="178"/>
                      <a:pt x="58026" y="371"/>
                    </a:cubicBezTo>
                    <a:cubicBezTo>
                      <a:pt x="57906" y="537"/>
                      <a:pt x="57857" y="730"/>
                      <a:pt x="57863" y="922"/>
                    </a:cubicBezTo>
                    <a:lnTo>
                      <a:pt x="34925" y="10097"/>
                    </a:lnTo>
                    <a:cubicBezTo>
                      <a:pt x="34868" y="9931"/>
                      <a:pt x="34761" y="9780"/>
                      <a:pt x="34608" y="9669"/>
                    </a:cubicBezTo>
                    <a:cubicBezTo>
                      <a:pt x="34451" y="9557"/>
                      <a:pt x="34271" y="9503"/>
                      <a:pt x="34092" y="9503"/>
                    </a:cubicBezTo>
                    <a:cubicBezTo>
                      <a:pt x="33816" y="9503"/>
                      <a:pt x="33545" y="9631"/>
                      <a:pt x="33372" y="9872"/>
                    </a:cubicBezTo>
                    <a:cubicBezTo>
                      <a:pt x="33234" y="10064"/>
                      <a:pt x="33180" y="10299"/>
                      <a:pt x="33218" y="10533"/>
                    </a:cubicBezTo>
                    <a:cubicBezTo>
                      <a:pt x="33257" y="10766"/>
                      <a:pt x="33384" y="10969"/>
                      <a:pt x="33577" y="11108"/>
                    </a:cubicBezTo>
                    <a:cubicBezTo>
                      <a:pt x="33733" y="11221"/>
                      <a:pt x="33912" y="11274"/>
                      <a:pt x="34091" y="11274"/>
                    </a:cubicBezTo>
                    <a:cubicBezTo>
                      <a:pt x="34316" y="11274"/>
                      <a:pt x="34535" y="11185"/>
                      <a:pt x="34704" y="11023"/>
                    </a:cubicBezTo>
                    <a:lnTo>
                      <a:pt x="59844" y="45919"/>
                    </a:lnTo>
                    <a:lnTo>
                      <a:pt x="59844" y="45919"/>
                    </a:lnTo>
                    <a:lnTo>
                      <a:pt x="29110" y="21654"/>
                    </a:lnTo>
                    <a:cubicBezTo>
                      <a:pt x="29111" y="21652"/>
                      <a:pt x="29113" y="21651"/>
                      <a:pt x="29117" y="21648"/>
                    </a:cubicBezTo>
                    <a:cubicBezTo>
                      <a:pt x="29401" y="21251"/>
                      <a:pt x="29309" y="20697"/>
                      <a:pt x="28913" y="20413"/>
                    </a:cubicBezTo>
                    <a:cubicBezTo>
                      <a:pt x="28757" y="20301"/>
                      <a:pt x="28577" y="20247"/>
                      <a:pt x="28399" y="20247"/>
                    </a:cubicBezTo>
                    <a:cubicBezTo>
                      <a:pt x="28122" y="20247"/>
                      <a:pt x="27850" y="20375"/>
                      <a:pt x="27678" y="20616"/>
                    </a:cubicBezTo>
                    <a:cubicBezTo>
                      <a:pt x="27393" y="21013"/>
                      <a:pt x="27485" y="21567"/>
                      <a:pt x="27881" y="21851"/>
                    </a:cubicBezTo>
                    <a:cubicBezTo>
                      <a:pt x="28037" y="21963"/>
                      <a:pt x="28217" y="22017"/>
                      <a:pt x="28396" y="22017"/>
                    </a:cubicBezTo>
                    <a:cubicBezTo>
                      <a:pt x="28561" y="22017"/>
                      <a:pt x="28722" y="21967"/>
                      <a:pt x="28864" y="21877"/>
                    </a:cubicBezTo>
                    <a:lnTo>
                      <a:pt x="57922" y="58717"/>
                    </a:lnTo>
                    <a:cubicBezTo>
                      <a:pt x="57920" y="58718"/>
                      <a:pt x="57919" y="58719"/>
                      <a:pt x="57916" y="58723"/>
                    </a:cubicBezTo>
                    <a:lnTo>
                      <a:pt x="16459" y="26054"/>
                    </a:lnTo>
                    <a:cubicBezTo>
                      <a:pt x="16652" y="25671"/>
                      <a:pt x="16546" y="25194"/>
                      <a:pt x="16188" y="24937"/>
                    </a:cubicBezTo>
                    <a:cubicBezTo>
                      <a:pt x="16032" y="24825"/>
                      <a:pt x="15851" y="24771"/>
                      <a:pt x="15672" y="24771"/>
                    </a:cubicBezTo>
                    <a:cubicBezTo>
                      <a:pt x="15397" y="24771"/>
                      <a:pt x="15125" y="24899"/>
                      <a:pt x="14952" y="25140"/>
                    </a:cubicBezTo>
                    <a:cubicBezTo>
                      <a:pt x="14668" y="25537"/>
                      <a:pt x="14760" y="26091"/>
                      <a:pt x="15155" y="26375"/>
                    </a:cubicBezTo>
                    <a:cubicBezTo>
                      <a:pt x="15308" y="26486"/>
                      <a:pt x="15486" y="26541"/>
                      <a:pt x="15671" y="26541"/>
                    </a:cubicBezTo>
                    <a:cubicBezTo>
                      <a:pt x="15719" y="26541"/>
                      <a:pt x="15768" y="26537"/>
                      <a:pt x="15816" y="26529"/>
                    </a:cubicBezTo>
                    <a:cubicBezTo>
                      <a:pt x="15834" y="26526"/>
                      <a:pt x="15850" y="26520"/>
                      <a:pt x="15866" y="26516"/>
                    </a:cubicBezTo>
                    <a:lnTo>
                      <a:pt x="31824" y="60903"/>
                    </a:lnTo>
                    <a:cubicBezTo>
                      <a:pt x="31748" y="60958"/>
                      <a:pt x="31675" y="61023"/>
                      <a:pt x="31618" y="61103"/>
                    </a:cubicBezTo>
                    <a:cubicBezTo>
                      <a:pt x="31568" y="61173"/>
                      <a:pt x="31534" y="61248"/>
                      <a:pt x="31507" y="61324"/>
                    </a:cubicBezTo>
                    <a:lnTo>
                      <a:pt x="6390" y="54326"/>
                    </a:lnTo>
                    <a:cubicBezTo>
                      <a:pt x="6367" y="54081"/>
                      <a:pt x="6245" y="53846"/>
                      <a:pt x="6030" y="53692"/>
                    </a:cubicBezTo>
                    <a:cubicBezTo>
                      <a:pt x="5874" y="53581"/>
                      <a:pt x="5694" y="53527"/>
                      <a:pt x="5515" y="53527"/>
                    </a:cubicBezTo>
                    <a:cubicBezTo>
                      <a:pt x="5239" y="53527"/>
                      <a:pt x="4967" y="53655"/>
                      <a:pt x="4794" y="53896"/>
                    </a:cubicBezTo>
                    <a:cubicBezTo>
                      <a:pt x="4510" y="54293"/>
                      <a:pt x="4602" y="54846"/>
                      <a:pt x="4998" y="55131"/>
                    </a:cubicBezTo>
                    <a:cubicBezTo>
                      <a:pt x="5154" y="55243"/>
                      <a:pt x="5334" y="55297"/>
                      <a:pt x="5512" y="55297"/>
                    </a:cubicBezTo>
                    <a:cubicBezTo>
                      <a:pt x="5630" y="55297"/>
                      <a:pt x="5746" y="55269"/>
                      <a:pt x="5854" y="55223"/>
                    </a:cubicBezTo>
                    <a:lnTo>
                      <a:pt x="14454" y="78011"/>
                    </a:lnTo>
                    <a:cubicBezTo>
                      <a:pt x="14348" y="78072"/>
                      <a:pt x="14255" y="78154"/>
                      <a:pt x="14180" y="78258"/>
                    </a:cubicBezTo>
                    <a:cubicBezTo>
                      <a:pt x="14159" y="78289"/>
                      <a:pt x="14143" y="78321"/>
                      <a:pt x="14124" y="78354"/>
                    </a:cubicBezTo>
                    <a:lnTo>
                      <a:pt x="1732" y="71295"/>
                    </a:lnTo>
                    <a:cubicBezTo>
                      <a:pt x="1882" y="70925"/>
                      <a:pt x="1769" y="70488"/>
                      <a:pt x="1431" y="70244"/>
                    </a:cubicBezTo>
                    <a:cubicBezTo>
                      <a:pt x="1279" y="70136"/>
                      <a:pt x="1101" y="70079"/>
                      <a:pt x="918" y="70079"/>
                    </a:cubicBezTo>
                    <a:cubicBezTo>
                      <a:pt x="869" y="70079"/>
                      <a:pt x="819" y="70083"/>
                      <a:pt x="770" y="70091"/>
                    </a:cubicBezTo>
                    <a:cubicBezTo>
                      <a:pt x="535" y="70130"/>
                      <a:pt x="333" y="70257"/>
                      <a:pt x="193" y="70449"/>
                    </a:cubicBezTo>
                    <a:cubicBezTo>
                      <a:pt x="56" y="70642"/>
                      <a:pt x="1" y="70875"/>
                      <a:pt x="40" y="71109"/>
                    </a:cubicBezTo>
                    <a:cubicBezTo>
                      <a:pt x="79" y="71343"/>
                      <a:pt x="206" y="71547"/>
                      <a:pt x="399" y="71685"/>
                    </a:cubicBezTo>
                    <a:cubicBezTo>
                      <a:pt x="555" y="71797"/>
                      <a:pt x="734" y="71851"/>
                      <a:pt x="913" y="71851"/>
                    </a:cubicBezTo>
                    <a:cubicBezTo>
                      <a:pt x="1096" y="71851"/>
                      <a:pt x="1276" y="71789"/>
                      <a:pt x="1426" y="71680"/>
                    </a:cubicBezTo>
                    <a:lnTo>
                      <a:pt x="30491" y="107933"/>
                    </a:lnTo>
                    <a:cubicBezTo>
                      <a:pt x="30474" y="107952"/>
                      <a:pt x="30454" y="107971"/>
                      <a:pt x="30437" y="107994"/>
                    </a:cubicBezTo>
                    <a:cubicBezTo>
                      <a:pt x="30426" y="108010"/>
                      <a:pt x="30418" y="108029"/>
                      <a:pt x="30408" y="108045"/>
                    </a:cubicBezTo>
                    <a:lnTo>
                      <a:pt x="5131" y="93125"/>
                    </a:lnTo>
                    <a:cubicBezTo>
                      <a:pt x="5273" y="92758"/>
                      <a:pt x="5159" y="92325"/>
                      <a:pt x="4826" y="92087"/>
                    </a:cubicBezTo>
                    <a:cubicBezTo>
                      <a:pt x="4669" y="91975"/>
                      <a:pt x="4489" y="91921"/>
                      <a:pt x="4311" y="91921"/>
                    </a:cubicBezTo>
                    <a:cubicBezTo>
                      <a:pt x="4035" y="91921"/>
                      <a:pt x="3763" y="92050"/>
                      <a:pt x="3589" y="92291"/>
                    </a:cubicBezTo>
                    <a:cubicBezTo>
                      <a:pt x="3305" y="92688"/>
                      <a:pt x="3397" y="93241"/>
                      <a:pt x="3792" y="93527"/>
                    </a:cubicBezTo>
                    <a:cubicBezTo>
                      <a:pt x="3950" y="93639"/>
                      <a:pt x="4128" y="93692"/>
                      <a:pt x="4308" y="93692"/>
                    </a:cubicBezTo>
                    <a:cubicBezTo>
                      <a:pt x="4578" y="93692"/>
                      <a:pt x="4846" y="93566"/>
                      <a:pt x="5020" y="93332"/>
                    </a:cubicBezTo>
                    <a:lnTo>
                      <a:pt x="30310" y="108260"/>
                    </a:lnTo>
                    <a:cubicBezTo>
                      <a:pt x="30273" y="108387"/>
                      <a:pt x="30261" y="108519"/>
                      <a:pt x="30283" y="108652"/>
                    </a:cubicBezTo>
                    <a:cubicBezTo>
                      <a:pt x="30322" y="108886"/>
                      <a:pt x="30449" y="109090"/>
                      <a:pt x="30642" y="109228"/>
                    </a:cubicBezTo>
                    <a:cubicBezTo>
                      <a:pt x="30795" y="109337"/>
                      <a:pt x="30972" y="109394"/>
                      <a:pt x="31155" y="109394"/>
                    </a:cubicBezTo>
                    <a:cubicBezTo>
                      <a:pt x="31203" y="109394"/>
                      <a:pt x="31252" y="109389"/>
                      <a:pt x="31301" y="109382"/>
                    </a:cubicBezTo>
                    <a:cubicBezTo>
                      <a:pt x="31386" y="109367"/>
                      <a:pt x="31466" y="109337"/>
                      <a:pt x="31543" y="109302"/>
                    </a:cubicBezTo>
                    <a:lnTo>
                      <a:pt x="38242" y="118625"/>
                    </a:lnTo>
                    <a:lnTo>
                      <a:pt x="38274" y="118671"/>
                    </a:lnTo>
                    <a:lnTo>
                      <a:pt x="55072" y="119689"/>
                    </a:lnTo>
                    <a:cubicBezTo>
                      <a:pt x="55111" y="119923"/>
                      <a:pt x="55238" y="120126"/>
                      <a:pt x="55429" y="120263"/>
                    </a:cubicBezTo>
                    <a:cubicBezTo>
                      <a:pt x="55585" y="120375"/>
                      <a:pt x="55765" y="120428"/>
                      <a:pt x="55944" y="120428"/>
                    </a:cubicBezTo>
                    <a:cubicBezTo>
                      <a:pt x="56219" y="120428"/>
                      <a:pt x="56492" y="120300"/>
                      <a:pt x="56664" y="120059"/>
                    </a:cubicBezTo>
                    <a:cubicBezTo>
                      <a:pt x="56949" y="119663"/>
                      <a:pt x="56857" y="119109"/>
                      <a:pt x="56461" y="118824"/>
                    </a:cubicBezTo>
                    <a:cubicBezTo>
                      <a:pt x="56309" y="118716"/>
                      <a:pt x="56131" y="118659"/>
                      <a:pt x="55949" y="118659"/>
                    </a:cubicBezTo>
                    <a:cubicBezTo>
                      <a:pt x="55900" y="118659"/>
                      <a:pt x="55850" y="118663"/>
                      <a:pt x="55801" y="118671"/>
                    </a:cubicBezTo>
                    <a:cubicBezTo>
                      <a:pt x="55750" y="118679"/>
                      <a:pt x="55702" y="118694"/>
                      <a:pt x="55655" y="118710"/>
                    </a:cubicBezTo>
                    <a:lnTo>
                      <a:pt x="43893" y="102095"/>
                    </a:lnTo>
                    <a:cubicBezTo>
                      <a:pt x="43920" y="102077"/>
                      <a:pt x="43946" y="102056"/>
                      <a:pt x="43971" y="102035"/>
                    </a:cubicBezTo>
                    <a:lnTo>
                      <a:pt x="78639" y="127440"/>
                    </a:lnTo>
                    <a:cubicBezTo>
                      <a:pt x="78569" y="127597"/>
                      <a:pt x="78545" y="127770"/>
                      <a:pt x="78575" y="127942"/>
                    </a:cubicBezTo>
                    <a:cubicBezTo>
                      <a:pt x="78613" y="128175"/>
                      <a:pt x="78740" y="128380"/>
                      <a:pt x="78933" y="128518"/>
                    </a:cubicBezTo>
                    <a:cubicBezTo>
                      <a:pt x="79089" y="128630"/>
                      <a:pt x="79269" y="128683"/>
                      <a:pt x="79447" y="128683"/>
                    </a:cubicBezTo>
                    <a:cubicBezTo>
                      <a:pt x="79723" y="128683"/>
                      <a:pt x="79996" y="128555"/>
                      <a:pt x="80168" y="128314"/>
                    </a:cubicBezTo>
                    <a:cubicBezTo>
                      <a:pt x="80402" y="127987"/>
                      <a:pt x="80378" y="127555"/>
                      <a:pt x="80140" y="127252"/>
                    </a:cubicBezTo>
                    <a:lnTo>
                      <a:pt x="95125" y="110526"/>
                    </a:lnTo>
                    <a:cubicBezTo>
                      <a:pt x="95273" y="110624"/>
                      <a:pt x="95441" y="110672"/>
                      <a:pt x="95607" y="110672"/>
                    </a:cubicBezTo>
                    <a:cubicBezTo>
                      <a:pt x="95788" y="110672"/>
                      <a:pt x="95963" y="110612"/>
                      <a:pt x="96112" y="110507"/>
                    </a:cubicBezTo>
                    <a:lnTo>
                      <a:pt x="102491" y="121570"/>
                    </a:lnTo>
                    <a:cubicBezTo>
                      <a:pt x="102377" y="121631"/>
                      <a:pt x="102271" y="121716"/>
                      <a:pt x="102190" y="121830"/>
                    </a:cubicBezTo>
                    <a:cubicBezTo>
                      <a:pt x="101904" y="122228"/>
                      <a:pt x="101997" y="122780"/>
                      <a:pt x="102393" y="123065"/>
                    </a:cubicBezTo>
                    <a:cubicBezTo>
                      <a:pt x="102545" y="123175"/>
                      <a:pt x="102723" y="123231"/>
                      <a:pt x="102906" y="123231"/>
                    </a:cubicBezTo>
                    <a:cubicBezTo>
                      <a:pt x="102954" y="123231"/>
                      <a:pt x="103004" y="123228"/>
                      <a:pt x="103052" y="123219"/>
                    </a:cubicBezTo>
                    <a:cubicBezTo>
                      <a:pt x="103284" y="123181"/>
                      <a:pt x="103489" y="123053"/>
                      <a:pt x="103626" y="122861"/>
                    </a:cubicBezTo>
                    <a:cubicBezTo>
                      <a:pt x="103912" y="122464"/>
                      <a:pt x="103819" y="121910"/>
                      <a:pt x="103423" y="121625"/>
                    </a:cubicBezTo>
                    <a:cubicBezTo>
                      <a:pt x="103268" y="121514"/>
                      <a:pt x="103091" y="121463"/>
                      <a:pt x="102915" y="121463"/>
                    </a:cubicBezTo>
                    <a:cubicBezTo>
                      <a:pt x="102846" y="121463"/>
                      <a:pt x="102778" y="121470"/>
                      <a:pt x="102712" y="121485"/>
                    </a:cubicBezTo>
                    <a:lnTo>
                      <a:pt x="96287" y="110342"/>
                    </a:lnTo>
                    <a:cubicBezTo>
                      <a:pt x="96298" y="110329"/>
                      <a:pt x="96313" y="110318"/>
                      <a:pt x="96325" y="110302"/>
                    </a:cubicBezTo>
                    <a:cubicBezTo>
                      <a:pt x="96610" y="109904"/>
                      <a:pt x="96518" y="109351"/>
                      <a:pt x="96121" y="109066"/>
                    </a:cubicBezTo>
                    <a:cubicBezTo>
                      <a:pt x="95993" y="108973"/>
                      <a:pt x="95844" y="108923"/>
                      <a:pt x="95692" y="108908"/>
                    </a:cubicBezTo>
                    <a:lnTo>
                      <a:pt x="88325" y="78424"/>
                    </a:lnTo>
                    <a:cubicBezTo>
                      <a:pt x="88400" y="78392"/>
                      <a:pt x="88472" y="78351"/>
                      <a:pt x="88538" y="78298"/>
                    </a:cubicBezTo>
                    <a:lnTo>
                      <a:pt x="112640" y="101661"/>
                    </a:lnTo>
                    <a:cubicBezTo>
                      <a:pt x="112415" y="102050"/>
                      <a:pt x="112513" y="102555"/>
                      <a:pt x="112886" y="102822"/>
                    </a:cubicBezTo>
                    <a:cubicBezTo>
                      <a:pt x="113043" y="102935"/>
                      <a:pt x="113222" y="102988"/>
                      <a:pt x="113401" y="102988"/>
                    </a:cubicBezTo>
                    <a:cubicBezTo>
                      <a:pt x="113421" y="102988"/>
                      <a:pt x="113442" y="102983"/>
                      <a:pt x="113461" y="102982"/>
                    </a:cubicBezTo>
                    <a:lnTo>
                      <a:pt x="118567" y="120230"/>
                    </a:lnTo>
                    <a:cubicBezTo>
                      <a:pt x="118456" y="120292"/>
                      <a:pt x="118356" y="120375"/>
                      <a:pt x="118277" y="120485"/>
                    </a:cubicBezTo>
                    <a:cubicBezTo>
                      <a:pt x="117993" y="120882"/>
                      <a:pt x="118085" y="121436"/>
                      <a:pt x="118480" y="121721"/>
                    </a:cubicBezTo>
                    <a:cubicBezTo>
                      <a:pt x="118632" y="121830"/>
                      <a:pt x="118811" y="121886"/>
                      <a:pt x="118994" y="121886"/>
                    </a:cubicBezTo>
                    <a:cubicBezTo>
                      <a:pt x="119042" y="121886"/>
                      <a:pt x="119091" y="121882"/>
                      <a:pt x="119139" y="121875"/>
                    </a:cubicBezTo>
                    <a:cubicBezTo>
                      <a:pt x="119372" y="121835"/>
                      <a:pt x="119577" y="121709"/>
                      <a:pt x="119715" y="121516"/>
                    </a:cubicBezTo>
                    <a:cubicBezTo>
                      <a:pt x="119999" y="121118"/>
                      <a:pt x="119907" y="120565"/>
                      <a:pt x="119511" y="120281"/>
                    </a:cubicBezTo>
                    <a:cubicBezTo>
                      <a:pt x="119357" y="120170"/>
                      <a:pt x="119179" y="120118"/>
                      <a:pt x="119002" y="120118"/>
                    </a:cubicBezTo>
                    <a:cubicBezTo>
                      <a:pt x="118929" y="120118"/>
                      <a:pt x="118856" y="120127"/>
                      <a:pt x="118785" y="120144"/>
                    </a:cubicBezTo>
                    <a:lnTo>
                      <a:pt x="113690" y="102933"/>
                    </a:lnTo>
                    <a:cubicBezTo>
                      <a:pt x="113856" y="102876"/>
                      <a:pt x="114009" y="102773"/>
                      <a:pt x="114121" y="102619"/>
                    </a:cubicBezTo>
                    <a:cubicBezTo>
                      <a:pt x="114405" y="102222"/>
                      <a:pt x="114313" y="101668"/>
                      <a:pt x="113917" y="101384"/>
                    </a:cubicBezTo>
                    <a:cubicBezTo>
                      <a:pt x="113762" y="101272"/>
                      <a:pt x="113582" y="101219"/>
                      <a:pt x="113404" y="101219"/>
                    </a:cubicBezTo>
                    <a:cubicBezTo>
                      <a:pt x="113177" y="101219"/>
                      <a:pt x="112951" y="101307"/>
                      <a:pt x="112782" y="101473"/>
                    </a:cubicBezTo>
                    <a:lnTo>
                      <a:pt x="88698" y="78130"/>
                    </a:lnTo>
                    <a:cubicBezTo>
                      <a:pt x="88756" y="78050"/>
                      <a:pt x="88793" y="77963"/>
                      <a:pt x="88820" y="77873"/>
                    </a:cubicBezTo>
                    <a:lnTo>
                      <a:pt x="104040" y="80436"/>
                    </a:lnTo>
                    <a:cubicBezTo>
                      <a:pt x="104042" y="80710"/>
                      <a:pt x="104168" y="80979"/>
                      <a:pt x="104406" y="81151"/>
                    </a:cubicBezTo>
                    <a:cubicBezTo>
                      <a:pt x="104559" y="81260"/>
                      <a:pt x="104736" y="81316"/>
                      <a:pt x="104920" y="81316"/>
                    </a:cubicBezTo>
                    <a:cubicBezTo>
                      <a:pt x="104968" y="81316"/>
                      <a:pt x="105019" y="81312"/>
                      <a:pt x="105067" y="81303"/>
                    </a:cubicBezTo>
                    <a:cubicBezTo>
                      <a:pt x="105299" y="81265"/>
                      <a:pt x="105503" y="81138"/>
                      <a:pt x="105641" y="80945"/>
                    </a:cubicBezTo>
                    <a:cubicBezTo>
                      <a:pt x="105673" y="80901"/>
                      <a:pt x="105700" y="80853"/>
                      <a:pt x="105722" y="80805"/>
                    </a:cubicBezTo>
                    <a:lnTo>
                      <a:pt x="125340" y="86830"/>
                    </a:lnTo>
                    <a:cubicBezTo>
                      <a:pt x="125298" y="87143"/>
                      <a:pt x="125422" y="87472"/>
                      <a:pt x="125697" y="87670"/>
                    </a:cubicBezTo>
                    <a:cubicBezTo>
                      <a:pt x="125850" y="87779"/>
                      <a:pt x="126027" y="87835"/>
                      <a:pt x="126212" y="87835"/>
                    </a:cubicBezTo>
                    <a:cubicBezTo>
                      <a:pt x="126260" y="87835"/>
                      <a:pt x="126310" y="87831"/>
                      <a:pt x="126358" y="87823"/>
                    </a:cubicBezTo>
                    <a:cubicBezTo>
                      <a:pt x="126590" y="87784"/>
                      <a:pt x="126795" y="87657"/>
                      <a:pt x="126932" y="87464"/>
                    </a:cubicBezTo>
                    <a:cubicBezTo>
                      <a:pt x="127070" y="87272"/>
                      <a:pt x="127125" y="87039"/>
                      <a:pt x="127086" y="86804"/>
                    </a:cubicBezTo>
                    <a:cubicBezTo>
                      <a:pt x="127048" y="86571"/>
                      <a:pt x="126920" y="86367"/>
                      <a:pt x="126728" y="86229"/>
                    </a:cubicBezTo>
                    <a:cubicBezTo>
                      <a:pt x="126572" y="86117"/>
                      <a:pt x="126392" y="86063"/>
                      <a:pt x="126213" y="86063"/>
                    </a:cubicBezTo>
                    <a:cubicBezTo>
                      <a:pt x="125937" y="86063"/>
                      <a:pt x="125665" y="86191"/>
                      <a:pt x="125492" y="86432"/>
                    </a:cubicBezTo>
                    <a:cubicBezTo>
                      <a:pt x="125454" y="86486"/>
                      <a:pt x="125423" y="86543"/>
                      <a:pt x="125399" y="86602"/>
                    </a:cubicBezTo>
                    <a:lnTo>
                      <a:pt x="105791" y="80580"/>
                    </a:lnTo>
                    <a:cubicBezTo>
                      <a:pt x="105808" y="80484"/>
                      <a:pt x="105812" y="80386"/>
                      <a:pt x="105795" y="80285"/>
                    </a:cubicBezTo>
                    <a:cubicBezTo>
                      <a:pt x="105757" y="80052"/>
                      <a:pt x="105629" y="79848"/>
                      <a:pt x="105437" y="79710"/>
                    </a:cubicBezTo>
                    <a:cubicBezTo>
                      <a:pt x="105283" y="79599"/>
                      <a:pt x="105105" y="79547"/>
                      <a:pt x="104928" y="79547"/>
                    </a:cubicBezTo>
                    <a:cubicBezTo>
                      <a:pt x="104839" y="79547"/>
                      <a:pt x="104751" y="79560"/>
                      <a:pt x="104666" y="79586"/>
                    </a:cubicBezTo>
                    <a:lnTo>
                      <a:pt x="91291" y="59370"/>
                    </a:lnTo>
                    <a:cubicBezTo>
                      <a:pt x="91351" y="59320"/>
                      <a:pt x="91408" y="59265"/>
                      <a:pt x="91454" y="59199"/>
                    </a:cubicBezTo>
                    <a:cubicBezTo>
                      <a:pt x="91612" y="58980"/>
                      <a:pt x="91650" y="58716"/>
                      <a:pt x="91591" y="58473"/>
                    </a:cubicBezTo>
                    <a:lnTo>
                      <a:pt x="121723" y="42022"/>
                    </a:lnTo>
                    <a:cubicBezTo>
                      <a:pt x="121773" y="42082"/>
                      <a:pt x="121827" y="42140"/>
                      <a:pt x="121893" y="42188"/>
                    </a:cubicBezTo>
                    <a:cubicBezTo>
                      <a:pt x="122049" y="42300"/>
                      <a:pt x="122229" y="42354"/>
                      <a:pt x="122408" y="42354"/>
                    </a:cubicBezTo>
                    <a:cubicBezTo>
                      <a:pt x="122508" y="42354"/>
                      <a:pt x="122608" y="42331"/>
                      <a:pt x="122702" y="42298"/>
                    </a:cubicBezTo>
                    <a:lnTo>
                      <a:pt x="143453" y="68738"/>
                    </a:lnTo>
                    <a:cubicBezTo>
                      <a:pt x="143438" y="68755"/>
                      <a:pt x="143422" y="68770"/>
                      <a:pt x="143408" y="68787"/>
                    </a:cubicBezTo>
                    <a:cubicBezTo>
                      <a:pt x="143123" y="69184"/>
                      <a:pt x="143215" y="69738"/>
                      <a:pt x="143613" y="70023"/>
                    </a:cubicBezTo>
                    <a:cubicBezTo>
                      <a:pt x="143769" y="70135"/>
                      <a:pt x="143948" y="70188"/>
                      <a:pt x="144127" y="70188"/>
                    </a:cubicBezTo>
                    <a:cubicBezTo>
                      <a:pt x="144155" y="70188"/>
                      <a:pt x="144182" y="70181"/>
                      <a:pt x="144210" y="70179"/>
                    </a:cubicBezTo>
                    <a:lnTo>
                      <a:pt x="150276" y="95191"/>
                    </a:lnTo>
                    <a:cubicBezTo>
                      <a:pt x="150132" y="95254"/>
                      <a:pt x="150005" y="95352"/>
                      <a:pt x="149911" y="95484"/>
                    </a:cubicBezTo>
                    <a:cubicBezTo>
                      <a:pt x="149774" y="95676"/>
                      <a:pt x="149718" y="95910"/>
                      <a:pt x="149758" y="96144"/>
                    </a:cubicBezTo>
                    <a:cubicBezTo>
                      <a:pt x="149796" y="96377"/>
                      <a:pt x="149923" y="96581"/>
                      <a:pt x="150116" y="96719"/>
                    </a:cubicBezTo>
                    <a:cubicBezTo>
                      <a:pt x="150272" y="96832"/>
                      <a:pt x="150451" y="96885"/>
                      <a:pt x="150630" y="96885"/>
                    </a:cubicBezTo>
                    <a:cubicBezTo>
                      <a:pt x="150905" y="96885"/>
                      <a:pt x="151178" y="96757"/>
                      <a:pt x="151351" y="96516"/>
                    </a:cubicBezTo>
                    <a:cubicBezTo>
                      <a:pt x="151633" y="96119"/>
                      <a:pt x="151542" y="95564"/>
                      <a:pt x="151145" y="95281"/>
                    </a:cubicBezTo>
                    <a:cubicBezTo>
                      <a:pt x="150994" y="95171"/>
                      <a:pt x="150817" y="95116"/>
                      <a:pt x="150635" y="95116"/>
                    </a:cubicBezTo>
                    <a:cubicBezTo>
                      <a:pt x="150591" y="95116"/>
                      <a:pt x="150546" y="95119"/>
                      <a:pt x="150501" y="95126"/>
                    </a:cubicBezTo>
                    <a:lnTo>
                      <a:pt x="144439" y="70126"/>
                    </a:lnTo>
                    <a:cubicBezTo>
                      <a:pt x="144598" y="70068"/>
                      <a:pt x="144742" y="69967"/>
                      <a:pt x="144848" y="69819"/>
                    </a:cubicBezTo>
                    <a:cubicBezTo>
                      <a:pt x="145133" y="69422"/>
                      <a:pt x="145041" y="68869"/>
                      <a:pt x="144643" y="68584"/>
                    </a:cubicBezTo>
                    <a:cubicBezTo>
                      <a:pt x="144489" y="68473"/>
                      <a:pt x="144310" y="68419"/>
                      <a:pt x="144133" y="68419"/>
                    </a:cubicBezTo>
                    <a:cubicBezTo>
                      <a:pt x="143954" y="68419"/>
                      <a:pt x="143776" y="68474"/>
                      <a:pt x="143625" y="68579"/>
                    </a:cubicBezTo>
                    <a:lnTo>
                      <a:pt x="122923" y="42187"/>
                    </a:lnTo>
                    <a:cubicBezTo>
                      <a:pt x="123003" y="42130"/>
                      <a:pt x="123078" y="42066"/>
                      <a:pt x="123137" y="41982"/>
                    </a:cubicBezTo>
                    <a:cubicBezTo>
                      <a:pt x="123422" y="41585"/>
                      <a:pt x="123330" y="41031"/>
                      <a:pt x="122934" y="40747"/>
                    </a:cubicBezTo>
                    <a:cubicBezTo>
                      <a:pt x="122782" y="40638"/>
                      <a:pt x="122603" y="40581"/>
                      <a:pt x="122419" y="40581"/>
                    </a:cubicBezTo>
                    <a:cubicBezTo>
                      <a:pt x="122371" y="40581"/>
                      <a:pt x="122322" y="40585"/>
                      <a:pt x="122273" y="40593"/>
                    </a:cubicBezTo>
                    <a:cubicBezTo>
                      <a:pt x="122040" y="40632"/>
                      <a:pt x="121837" y="40759"/>
                      <a:pt x="121699" y="40952"/>
                    </a:cubicBezTo>
                    <a:cubicBezTo>
                      <a:pt x="121684" y="40972"/>
                      <a:pt x="121674" y="40993"/>
                      <a:pt x="121662" y="41015"/>
                    </a:cubicBezTo>
                    <a:lnTo>
                      <a:pt x="88927" y="19118"/>
                    </a:lnTo>
                    <a:cubicBezTo>
                      <a:pt x="89200" y="18723"/>
                      <a:pt x="89106" y="18178"/>
                      <a:pt x="88714" y="17898"/>
                    </a:cubicBezTo>
                    <a:cubicBezTo>
                      <a:pt x="88558" y="17786"/>
                      <a:pt x="88378" y="17733"/>
                      <a:pt x="88200" y="17733"/>
                    </a:cubicBezTo>
                    <a:cubicBezTo>
                      <a:pt x="87924" y="17733"/>
                      <a:pt x="87652" y="17861"/>
                      <a:pt x="87479" y="18101"/>
                    </a:cubicBezTo>
                    <a:cubicBezTo>
                      <a:pt x="87463" y="18124"/>
                      <a:pt x="87452" y="18149"/>
                      <a:pt x="87437" y="18172"/>
                    </a:cubicBezTo>
                    <a:lnTo>
                      <a:pt x="59626" y="948"/>
                    </a:lnTo>
                    <a:cubicBezTo>
                      <a:pt x="59646" y="651"/>
                      <a:pt x="59520" y="351"/>
                      <a:pt x="59262" y="166"/>
                    </a:cubicBezTo>
                    <a:cubicBezTo>
                      <a:pt x="59111" y="58"/>
                      <a:pt x="58932" y="0"/>
                      <a:pt x="5874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10"/>
              <p:cNvSpPr/>
              <p:nvPr/>
            </p:nvSpPr>
            <p:spPr>
              <a:xfrm>
                <a:off x="1522650" y="3538750"/>
                <a:ext cx="2417375" cy="1058350"/>
              </a:xfrm>
              <a:custGeom>
                <a:avLst/>
                <a:gdLst/>
                <a:ahLst/>
                <a:cxnLst/>
                <a:rect l="l" t="t" r="r" b="b"/>
                <a:pathLst>
                  <a:path w="96695" h="42334" extrusionOk="0">
                    <a:moveTo>
                      <a:pt x="1008" y="1"/>
                    </a:moveTo>
                    <a:cubicBezTo>
                      <a:pt x="960" y="1"/>
                      <a:pt x="911" y="5"/>
                      <a:pt x="862" y="13"/>
                    </a:cubicBezTo>
                    <a:cubicBezTo>
                      <a:pt x="628" y="51"/>
                      <a:pt x="424" y="179"/>
                      <a:pt x="285" y="371"/>
                    </a:cubicBezTo>
                    <a:cubicBezTo>
                      <a:pt x="1" y="768"/>
                      <a:pt x="93" y="1321"/>
                      <a:pt x="489" y="1607"/>
                    </a:cubicBezTo>
                    <a:cubicBezTo>
                      <a:pt x="641" y="1716"/>
                      <a:pt x="819" y="1772"/>
                      <a:pt x="1002" y="1772"/>
                    </a:cubicBezTo>
                    <a:cubicBezTo>
                      <a:pt x="1050" y="1772"/>
                      <a:pt x="1100" y="1768"/>
                      <a:pt x="1148" y="1760"/>
                    </a:cubicBezTo>
                    <a:cubicBezTo>
                      <a:pt x="1382" y="1721"/>
                      <a:pt x="1585" y="1594"/>
                      <a:pt x="1724" y="1401"/>
                    </a:cubicBezTo>
                    <a:cubicBezTo>
                      <a:pt x="1775" y="1331"/>
                      <a:pt x="1812" y="1251"/>
                      <a:pt x="1839" y="1170"/>
                    </a:cubicBezTo>
                    <a:lnTo>
                      <a:pt x="49478" y="20273"/>
                    </a:lnTo>
                    <a:cubicBezTo>
                      <a:pt x="49259" y="20661"/>
                      <a:pt x="49358" y="21161"/>
                      <a:pt x="49729" y="21426"/>
                    </a:cubicBezTo>
                    <a:cubicBezTo>
                      <a:pt x="49886" y="21538"/>
                      <a:pt x="50065" y="21592"/>
                      <a:pt x="50244" y="21592"/>
                    </a:cubicBezTo>
                    <a:cubicBezTo>
                      <a:pt x="50520" y="21592"/>
                      <a:pt x="50792" y="21463"/>
                      <a:pt x="50965" y="21223"/>
                    </a:cubicBezTo>
                    <a:cubicBezTo>
                      <a:pt x="50983" y="21196"/>
                      <a:pt x="50997" y="21168"/>
                      <a:pt x="51011" y="21141"/>
                    </a:cubicBezTo>
                    <a:lnTo>
                      <a:pt x="70453" y="38632"/>
                    </a:lnTo>
                    <a:cubicBezTo>
                      <a:pt x="70320" y="38824"/>
                      <a:pt x="70266" y="39053"/>
                      <a:pt x="70304" y="39285"/>
                    </a:cubicBezTo>
                    <a:cubicBezTo>
                      <a:pt x="70342" y="39518"/>
                      <a:pt x="70469" y="39722"/>
                      <a:pt x="70662" y="39860"/>
                    </a:cubicBezTo>
                    <a:cubicBezTo>
                      <a:pt x="70818" y="39972"/>
                      <a:pt x="70998" y="40026"/>
                      <a:pt x="71176" y="40026"/>
                    </a:cubicBezTo>
                    <a:cubicBezTo>
                      <a:pt x="71452" y="40026"/>
                      <a:pt x="71725" y="39897"/>
                      <a:pt x="71897" y="39657"/>
                    </a:cubicBezTo>
                    <a:cubicBezTo>
                      <a:pt x="71957" y="39572"/>
                      <a:pt x="71998" y="39480"/>
                      <a:pt x="72025" y="39385"/>
                    </a:cubicBezTo>
                    <a:lnTo>
                      <a:pt x="94903" y="41502"/>
                    </a:lnTo>
                    <a:cubicBezTo>
                      <a:pt x="94919" y="41758"/>
                      <a:pt x="95040" y="42007"/>
                      <a:pt x="95266" y="42168"/>
                    </a:cubicBezTo>
                    <a:cubicBezTo>
                      <a:pt x="95423" y="42280"/>
                      <a:pt x="95601" y="42334"/>
                      <a:pt x="95781" y="42334"/>
                    </a:cubicBezTo>
                    <a:cubicBezTo>
                      <a:pt x="96056" y="42334"/>
                      <a:pt x="96329" y="42206"/>
                      <a:pt x="96502" y="41965"/>
                    </a:cubicBezTo>
                    <a:cubicBezTo>
                      <a:pt x="96639" y="41772"/>
                      <a:pt x="96694" y="41539"/>
                      <a:pt x="96655" y="41305"/>
                    </a:cubicBezTo>
                    <a:cubicBezTo>
                      <a:pt x="96620" y="41070"/>
                      <a:pt x="96493" y="40865"/>
                      <a:pt x="96301" y="40727"/>
                    </a:cubicBezTo>
                    <a:cubicBezTo>
                      <a:pt x="96148" y="40618"/>
                      <a:pt x="95971" y="40561"/>
                      <a:pt x="95788" y="40561"/>
                    </a:cubicBezTo>
                    <a:cubicBezTo>
                      <a:pt x="95739" y="40561"/>
                      <a:pt x="95690" y="40565"/>
                      <a:pt x="95641" y="40573"/>
                    </a:cubicBezTo>
                    <a:cubicBezTo>
                      <a:pt x="95408" y="40613"/>
                      <a:pt x="95203" y="40739"/>
                      <a:pt x="95065" y="40932"/>
                    </a:cubicBezTo>
                    <a:cubicBezTo>
                      <a:pt x="94993" y="41035"/>
                      <a:pt x="94944" y="41149"/>
                      <a:pt x="94920" y="41266"/>
                    </a:cubicBezTo>
                    <a:lnTo>
                      <a:pt x="72064" y="39153"/>
                    </a:lnTo>
                    <a:cubicBezTo>
                      <a:pt x="72068" y="38873"/>
                      <a:pt x="71940" y="38595"/>
                      <a:pt x="71697" y="38420"/>
                    </a:cubicBezTo>
                    <a:cubicBezTo>
                      <a:pt x="71545" y="38311"/>
                      <a:pt x="71367" y="38254"/>
                      <a:pt x="71183" y="38254"/>
                    </a:cubicBezTo>
                    <a:cubicBezTo>
                      <a:pt x="71134" y="38254"/>
                      <a:pt x="71085" y="38258"/>
                      <a:pt x="71036" y="38266"/>
                    </a:cubicBezTo>
                    <a:cubicBezTo>
                      <a:pt x="70879" y="38292"/>
                      <a:pt x="70737" y="38361"/>
                      <a:pt x="70617" y="38461"/>
                    </a:cubicBezTo>
                    <a:lnTo>
                      <a:pt x="51109" y="20911"/>
                    </a:lnTo>
                    <a:cubicBezTo>
                      <a:pt x="51188" y="20572"/>
                      <a:pt x="51063" y="20203"/>
                      <a:pt x="50764" y="19988"/>
                    </a:cubicBezTo>
                    <a:cubicBezTo>
                      <a:pt x="50609" y="19877"/>
                      <a:pt x="50430" y="19824"/>
                      <a:pt x="50253" y="19824"/>
                    </a:cubicBezTo>
                    <a:cubicBezTo>
                      <a:pt x="50023" y="19824"/>
                      <a:pt x="49796" y="19913"/>
                      <a:pt x="49627" y="20080"/>
                    </a:cubicBezTo>
                    <a:lnTo>
                      <a:pt x="1890" y="937"/>
                    </a:lnTo>
                    <a:cubicBezTo>
                      <a:pt x="1894" y="873"/>
                      <a:pt x="1893" y="807"/>
                      <a:pt x="1881" y="741"/>
                    </a:cubicBezTo>
                    <a:cubicBezTo>
                      <a:pt x="1842" y="507"/>
                      <a:pt x="1715" y="304"/>
                      <a:pt x="1523" y="167"/>
                    </a:cubicBezTo>
                    <a:cubicBezTo>
                      <a:pt x="1371" y="58"/>
                      <a:pt x="1192" y="1"/>
                      <a:pt x="100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2" name="Google Shape;82;p10"/>
            <p:cNvGrpSpPr/>
            <p:nvPr/>
          </p:nvGrpSpPr>
          <p:grpSpPr>
            <a:xfrm>
              <a:off x="-896231" y="-2525369"/>
              <a:ext cx="4573618" cy="3479002"/>
              <a:chOff x="1522650" y="1117750"/>
              <a:chExt cx="4574075" cy="3479350"/>
            </a:xfrm>
          </p:grpSpPr>
          <p:sp>
            <p:nvSpPr>
              <p:cNvPr id="83" name="Google Shape;83;p10"/>
              <p:cNvSpPr/>
              <p:nvPr/>
            </p:nvSpPr>
            <p:spPr>
              <a:xfrm>
                <a:off x="2305900" y="1117750"/>
                <a:ext cx="3790825" cy="3217100"/>
              </a:xfrm>
              <a:custGeom>
                <a:avLst/>
                <a:gdLst/>
                <a:ahLst/>
                <a:cxnLst/>
                <a:rect l="l" t="t" r="r" b="b"/>
                <a:pathLst>
                  <a:path w="151633" h="128684" extrusionOk="0">
                    <a:moveTo>
                      <a:pt x="59573" y="1190"/>
                    </a:moveTo>
                    <a:lnTo>
                      <a:pt x="87345" y="18391"/>
                    </a:lnTo>
                    <a:cubicBezTo>
                      <a:pt x="87254" y="18737"/>
                      <a:pt x="87376" y="19117"/>
                      <a:pt x="87682" y="19337"/>
                    </a:cubicBezTo>
                    <a:cubicBezTo>
                      <a:pt x="87712" y="19358"/>
                      <a:pt x="87742" y="19374"/>
                      <a:pt x="87773" y="19391"/>
                    </a:cubicBezTo>
                    <a:lnTo>
                      <a:pt x="73089" y="35287"/>
                    </a:lnTo>
                    <a:cubicBezTo>
                      <a:pt x="73041" y="35228"/>
                      <a:pt x="72987" y="35173"/>
                      <a:pt x="72923" y="35127"/>
                    </a:cubicBezTo>
                    <a:cubicBezTo>
                      <a:pt x="72772" y="35017"/>
                      <a:pt x="72594" y="34961"/>
                      <a:pt x="72410" y="34961"/>
                    </a:cubicBezTo>
                    <a:cubicBezTo>
                      <a:pt x="72364" y="34961"/>
                      <a:pt x="72317" y="34964"/>
                      <a:pt x="72269" y="34972"/>
                    </a:cubicBezTo>
                    <a:lnTo>
                      <a:pt x="59361" y="1513"/>
                    </a:lnTo>
                    <a:cubicBezTo>
                      <a:pt x="59397" y="1478"/>
                      <a:pt x="59435" y="1443"/>
                      <a:pt x="59466" y="1400"/>
                    </a:cubicBezTo>
                    <a:cubicBezTo>
                      <a:pt x="59513" y="1335"/>
                      <a:pt x="59546" y="1262"/>
                      <a:pt x="59573" y="1190"/>
                    </a:cubicBezTo>
                    <a:close/>
                    <a:moveTo>
                      <a:pt x="57905" y="1155"/>
                    </a:moveTo>
                    <a:cubicBezTo>
                      <a:pt x="57962" y="1330"/>
                      <a:pt x="58069" y="1490"/>
                      <a:pt x="58229" y="1604"/>
                    </a:cubicBezTo>
                    <a:cubicBezTo>
                      <a:pt x="58385" y="1716"/>
                      <a:pt x="58564" y="1770"/>
                      <a:pt x="58744" y="1770"/>
                    </a:cubicBezTo>
                    <a:cubicBezTo>
                      <a:pt x="58890" y="1770"/>
                      <a:pt x="59035" y="1731"/>
                      <a:pt x="59165" y="1661"/>
                    </a:cubicBezTo>
                    <a:lnTo>
                      <a:pt x="72044" y="35042"/>
                    </a:lnTo>
                    <a:cubicBezTo>
                      <a:pt x="71907" y="35103"/>
                      <a:pt x="71787" y="35197"/>
                      <a:pt x="71696" y="35320"/>
                    </a:cubicBezTo>
                    <a:lnTo>
                      <a:pt x="34939" y="10633"/>
                    </a:lnTo>
                    <a:cubicBezTo>
                      <a:pt x="34967" y="10533"/>
                      <a:pt x="34978" y="10431"/>
                      <a:pt x="34971" y="10330"/>
                    </a:cubicBezTo>
                    <a:lnTo>
                      <a:pt x="57905" y="1155"/>
                    </a:lnTo>
                    <a:close/>
                    <a:moveTo>
                      <a:pt x="34896" y="10886"/>
                    </a:moveTo>
                    <a:lnTo>
                      <a:pt x="71585" y="35528"/>
                    </a:lnTo>
                    <a:cubicBezTo>
                      <a:pt x="71451" y="35873"/>
                      <a:pt x="71547" y="36273"/>
                      <a:pt x="71839" y="36520"/>
                    </a:cubicBezTo>
                    <a:lnTo>
                      <a:pt x="61150" y="46075"/>
                    </a:lnTo>
                    <a:cubicBezTo>
                      <a:pt x="61131" y="46059"/>
                      <a:pt x="61114" y="46040"/>
                      <a:pt x="61092" y="46024"/>
                    </a:cubicBezTo>
                    <a:cubicBezTo>
                      <a:pt x="60938" y="45913"/>
                      <a:pt x="60760" y="45860"/>
                      <a:pt x="60583" y="45860"/>
                    </a:cubicBezTo>
                    <a:cubicBezTo>
                      <a:pt x="60438" y="45860"/>
                      <a:pt x="60294" y="45896"/>
                      <a:pt x="60165" y="45964"/>
                    </a:cubicBezTo>
                    <a:lnTo>
                      <a:pt x="34896" y="10886"/>
                    </a:lnTo>
                    <a:close/>
                    <a:moveTo>
                      <a:pt x="88012" y="19481"/>
                    </a:moveTo>
                    <a:cubicBezTo>
                      <a:pt x="88073" y="19495"/>
                      <a:pt x="88135" y="19503"/>
                      <a:pt x="88199" y="19503"/>
                    </a:cubicBezTo>
                    <a:cubicBezTo>
                      <a:pt x="88236" y="19503"/>
                      <a:pt x="88270" y="19496"/>
                      <a:pt x="88308" y="19491"/>
                    </a:cubicBezTo>
                    <a:lnTo>
                      <a:pt x="90601" y="57808"/>
                    </a:lnTo>
                    <a:cubicBezTo>
                      <a:pt x="90477" y="57828"/>
                      <a:pt x="90359" y="57878"/>
                      <a:pt x="90253" y="57948"/>
                    </a:cubicBezTo>
                    <a:lnTo>
                      <a:pt x="73040" y="36456"/>
                    </a:lnTo>
                    <a:cubicBezTo>
                      <a:pt x="73069" y="36426"/>
                      <a:pt x="73102" y="36397"/>
                      <a:pt x="73126" y="36363"/>
                    </a:cubicBezTo>
                    <a:cubicBezTo>
                      <a:pt x="73264" y="36171"/>
                      <a:pt x="73319" y="35936"/>
                      <a:pt x="73280" y="35702"/>
                    </a:cubicBezTo>
                    <a:cubicBezTo>
                      <a:pt x="73268" y="35629"/>
                      <a:pt x="73244" y="35561"/>
                      <a:pt x="73216" y="35494"/>
                    </a:cubicBezTo>
                    <a:lnTo>
                      <a:pt x="88012" y="19481"/>
                    </a:lnTo>
                    <a:close/>
                    <a:moveTo>
                      <a:pt x="88769" y="19295"/>
                    </a:moveTo>
                    <a:lnTo>
                      <a:pt x="121569" y="41232"/>
                    </a:lnTo>
                    <a:cubicBezTo>
                      <a:pt x="121516" y="41429"/>
                      <a:pt x="121532" y="41636"/>
                      <a:pt x="121612" y="41820"/>
                    </a:cubicBezTo>
                    <a:lnTo>
                      <a:pt x="91516" y="58252"/>
                    </a:lnTo>
                    <a:cubicBezTo>
                      <a:pt x="91455" y="58141"/>
                      <a:pt x="91371" y="58040"/>
                      <a:pt x="91261" y="57962"/>
                    </a:cubicBezTo>
                    <a:cubicBezTo>
                      <a:pt x="91131" y="57868"/>
                      <a:pt x="90984" y="57820"/>
                      <a:pt x="90835" y="57804"/>
                    </a:cubicBezTo>
                    <a:lnTo>
                      <a:pt x="88539" y="19431"/>
                    </a:lnTo>
                    <a:cubicBezTo>
                      <a:pt x="88621" y="19396"/>
                      <a:pt x="88699" y="19354"/>
                      <a:pt x="88769" y="19295"/>
                    </a:cubicBezTo>
                    <a:close/>
                    <a:moveTo>
                      <a:pt x="72858" y="36603"/>
                    </a:moveTo>
                    <a:lnTo>
                      <a:pt x="90079" y="58104"/>
                    </a:lnTo>
                    <a:cubicBezTo>
                      <a:pt x="90062" y="58125"/>
                      <a:pt x="90041" y="58144"/>
                      <a:pt x="90025" y="58165"/>
                    </a:cubicBezTo>
                    <a:cubicBezTo>
                      <a:pt x="89989" y="58216"/>
                      <a:pt x="89960" y="58268"/>
                      <a:pt x="89936" y="58323"/>
                    </a:cubicBezTo>
                    <a:lnTo>
                      <a:pt x="61457" y="46818"/>
                    </a:lnTo>
                    <a:cubicBezTo>
                      <a:pt x="61473" y="46617"/>
                      <a:pt x="61422" y="46416"/>
                      <a:pt x="61307" y="46247"/>
                    </a:cubicBezTo>
                    <a:lnTo>
                      <a:pt x="72044" y="36651"/>
                    </a:lnTo>
                    <a:cubicBezTo>
                      <a:pt x="72160" y="36702"/>
                      <a:pt x="72283" y="36731"/>
                      <a:pt x="72406" y="36731"/>
                    </a:cubicBezTo>
                    <a:cubicBezTo>
                      <a:pt x="72565" y="36731"/>
                      <a:pt x="72719" y="36684"/>
                      <a:pt x="72858" y="36603"/>
                    </a:cubicBezTo>
                    <a:close/>
                    <a:moveTo>
                      <a:pt x="29406" y="22188"/>
                    </a:moveTo>
                    <a:lnTo>
                      <a:pt x="59857" y="46227"/>
                    </a:lnTo>
                    <a:cubicBezTo>
                      <a:pt x="59573" y="46625"/>
                      <a:pt x="59665" y="47178"/>
                      <a:pt x="60061" y="47462"/>
                    </a:cubicBezTo>
                    <a:cubicBezTo>
                      <a:pt x="60098" y="47488"/>
                      <a:pt x="60135" y="47509"/>
                      <a:pt x="60173" y="47529"/>
                    </a:cubicBezTo>
                    <a:lnTo>
                      <a:pt x="58655" y="58545"/>
                    </a:lnTo>
                    <a:cubicBezTo>
                      <a:pt x="58595" y="58532"/>
                      <a:pt x="58534" y="58525"/>
                      <a:pt x="58473" y="58525"/>
                    </a:cubicBezTo>
                    <a:cubicBezTo>
                      <a:pt x="58354" y="58525"/>
                      <a:pt x="58236" y="58550"/>
                      <a:pt x="58125" y="58596"/>
                    </a:cubicBezTo>
                    <a:lnTo>
                      <a:pt x="29406" y="22188"/>
                    </a:lnTo>
                    <a:close/>
                    <a:moveTo>
                      <a:pt x="16326" y="26247"/>
                    </a:moveTo>
                    <a:lnTo>
                      <a:pt x="57750" y="58893"/>
                    </a:lnTo>
                    <a:cubicBezTo>
                      <a:pt x="57750" y="58894"/>
                      <a:pt x="57749" y="58894"/>
                      <a:pt x="57748" y="58895"/>
                    </a:cubicBezTo>
                    <a:cubicBezTo>
                      <a:pt x="57632" y="59054"/>
                      <a:pt x="57582" y="59240"/>
                      <a:pt x="57584" y="59421"/>
                    </a:cubicBezTo>
                    <a:lnTo>
                      <a:pt x="33209" y="61477"/>
                    </a:lnTo>
                    <a:cubicBezTo>
                      <a:pt x="33171" y="61253"/>
                      <a:pt x="33049" y="61044"/>
                      <a:pt x="32851" y="60900"/>
                    </a:cubicBezTo>
                    <a:cubicBezTo>
                      <a:pt x="32696" y="60788"/>
                      <a:pt x="32515" y="60735"/>
                      <a:pt x="32336" y="60735"/>
                    </a:cubicBezTo>
                    <a:cubicBezTo>
                      <a:pt x="32231" y="60735"/>
                      <a:pt x="32126" y="60753"/>
                      <a:pt x="32028" y="60789"/>
                    </a:cubicBezTo>
                    <a:lnTo>
                      <a:pt x="16086" y="26436"/>
                    </a:lnTo>
                    <a:cubicBezTo>
                      <a:pt x="16176" y="26387"/>
                      <a:pt x="16257" y="26325"/>
                      <a:pt x="16326" y="26247"/>
                    </a:cubicBezTo>
                    <a:close/>
                    <a:moveTo>
                      <a:pt x="57622" y="59652"/>
                    </a:moveTo>
                    <a:cubicBezTo>
                      <a:pt x="57674" y="59839"/>
                      <a:pt x="57783" y="60008"/>
                      <a:pt x="57952" y="60129"/>
                    </a:cubicBezTo>
                    <a:cubicBezTo>
                      <a:pt x="58054" y="60201"/>
                      <a:pt x="58165" y="60247"/>
                      <a:pt x="58279" y="60272"/>
                    </a:cubicBezTo>
                    <a:lnTo>
                      <a:pt x="55785" y="68604"/>
                    </a:lnTo>
                    <a:cubicBezTo>
                      <a:pt x="55759" y="68602"/>
                      <a:pt x="55732" y="68601"/>
                      <a:pt x="55705" y="68601"/>
                    </a:cubicBezTo>
                    <a:cubicBezTo>
                      <a:pt x="55430" y="68601"/>
                      <a:pt x="55160" y="68726"/>
                      <a:pt x="54987" y="68966"/>
                    </a:cubicBezTo>
                    <a:cubicBezTo>
                      <a:pt x="54939" y="69034"/>
                      <a:pt x="54905" y="69108"/>
                      <a:pt x="54878" y="69182"/>
                    </a:cubicBezTo>
                    <a:lnTo>
                      <a:pt x="33192" y="61843"/>
                    </a:lnTo>
                    <a:cubicBezTo>
                      <a:pt x="33203" y="61799"/>
                      <a:pt x="33210" y="61755"/>
                      <a:pt x="33214" y="61709"/>
                    </a:cubicBezTo>
                    <a:lnTo>
                      <a:pt x="57622" y="59652"/>
                    </a:lnTo>
                    <a:close/>
                    <a:moveTo>
                      <a:pt x="61404" y="47049"/>
                    </a:moveTo>
                    <a:lnTo>
                      <a:pt x="89872" y="58550"/>
                    </a:lnTo>
                    <a:cubicBezTo>
                      <a:pt x="89825" y="58868"/>
                      <a:pt x="89949" y="59201"/>
                      <a:pt x="90228" y="59401"/>
                    </a:cubicBezTo>
                    <a:cubicBezTo>
                      <a:pt x="90327" y="59471"/>
                      <a:pt x="90435" y="59515"/>
                      <a:pt x="90546" y="59541"/>
                    </a:cubicBezTo>
                    <a:lnTo>
                      <a:pt x="88027" y="76730"/>
                    </a:lnTo>
                    <a:cubicBezTo>
                      <a:pt x="88011" y="76729"/>
                      <a:pt x="87994" y="76729"/>
                      <a:pt x="87977" y="76729"/>
                    </a:cubicBezTo>
                    <a:cubicBezTo>
                      <a:pt x="87931" y="76729"/>
                      <a:pt x="87884" y="76732"/>
                      <a:pt x="87837" y="76740"/>
                    </a:cubicBezTo>
                    <a:cubicBezTo>
                      <a:pt x="87715" y="76760"/>
                      <a:pt x="87603" y="76805"/>
                      <a:pt x="87501" y="76869"/>
                    </a:cubicBezTo>
                    <a:lnTo>
                      <a:pt x="61265" y="47294"/>
                    </a:lnTo>
                    <a:cubicBezTo>
                      <a:pt x="61275" y="47282"/>
                      <a:pt x="61288" y="47273"/>
                      <a:pt x="61297" y="47259"/>
                    </a:cubicBezTo>
                    <a:cubicBezTo>
                      <a:pt x="61344" y="47194"/>
                      <a:pt x="61377" y="47123"/>
                      <a:pt x="61404" y="47049"/>
                    </a:cubicBezTo>
                    <a:close/>
                    <a:moveTo>
                      <a:pt x="61096" y="47455"/>
                    </a:moveTo>
                    <a:lnTo>
                      <a:pt x="87328" y="77024"/>
                    </a:lnTo>
                    <a:cubicBezTo>
                      <a:pt x="87322" y="77033"/>
                      <a:pt x="87314" y="77039"/>
                      <a:pt x="87308" y="77047"/>
                    </a:cubicBezTo>
                    <a:lnTo>
                      <a:pt x="59297" y="59712"/>
                    </a:lnTo>
                    <a:cubicBezTo>
                      <a:pt x="59429" y="59348"/>
                      <a:pt x="59315" y="58926"/>
                      <a:pt x="58985" y="58689"/>
                    </a:cubicBezTo>
                    <a:cubicBezTo>
                      <a:pt x="58952" y="58665"/>
                      <a:pt x="58916" y="58648"/>
                      <a:pt x="58882" y="58628"/>
                    </a:cubicBezTo>
                    <a:lnTo>
                      <a:pt x="60400" y="47607"/>
                    </a:lnTo>
                    <a:cubicBezTo>
                      <a:pt x="60459" y="47619"/>
                      <a:pt x="60519" y="47627"/>
                      <a:pt x="60578" y="47627"/>
                    </a:cubicBezTo>
                    <a:cubicBezTo>
                      <a:pt x="60762" y="47627"/>
                      <a:pt x="60943" y="47564"/>
                      <a:pt x="61096" y="47455"/>
                    </a:cubicBezTo>
                    <a:close/>
                    <a:moveTo>
                      <a:pt x="59189" y="59922"/>
                    </a:moveTo>
                    <a:lnTo>
                      <a:pt x="87178" y="77244"/>
                    </a:lnTo>
                    <a:cubicBezTo>
                      <a:pt x="87172" y="77259"/>
                      <a:pt x="87166" y="77275"/>
                      <a:pt x="87161" y="77291"/>
                    </a:cubicBezTo>
                    <a:lnTo>
                      <a:pt x="56571" y="69673"/>
                    </a:lnTo>
                    <a:cubicBezTo>
                      <a:pt x="56646" y="69338"/>
                      <a:pt x="56520" y="68976"/>
                      <a:pt x="56224" y="68763"/>
                    </a:cubicBezTo>
                    <a:cubicBezTo>
                      <a:pt x="56157" y="68717"/>
                      <a:pt x="56087" y="68682"/>
                      <a:pt x="56015" y="68656"/>
                    </a:cubicBezTo>
                    <a:lnTo>
                      <a:pt x="58519" y="60290"/>
                    </a:lnTo>
                    <a:cubicBezTo>
                      <a:pt x="58777" y="60275"/>
                      <a:pt x="59025" y="60152"/>
                      <a:pt x="59188" y="59926"/>
                    </a:cubicBezTo>
                    <a:cubicBezTo>
                      <a:pt x="59189" y="59924"/>
                      <a:pt x="59189" y="59923"/>
                      <a:pt x="59189" y="59922"/>
                    </a:cubicBezTo>
                    <a:close/>
                    <a:moveTo>
                      <a:pt x="6382" y="54567"/>
                    </a:moveTo>
                    <a:lnTo>
                      <a:pt x="31456" y="61554"/>
                    </a:lnTo>
                    <a:cubicBezTo>
                      <a:pt x="31440" y="61772"/>
                      <a:pt x="31506" y="61990"/>
                      <a:pt x="31643" y="62166"/>
                    </a:cubicBezTo>
                    <a:lnTo>
                      <a:pt x="15546" y="78173"/>
                    </a:lnTo>
                    <a:cubicBezTo>
                      <a:pt x="15506" y="78130"/>
                      <a:pt x="15461" y="78092"/>
                      <a:pt x="15414" y="78055"/>
                    </a:cubicBezTo>
                    <a:cubicBezTo>
                      <a:pt x="15260" y="77944"/>
                      <a:pt x="15081" y="77892"/>
                      <a:pt x="14905" y="77892"/>
                    </a:cubicBezTo>
                    <a:cubicBezTo>
                      <a:pt x="14826" y="77892"/>
                      <a:pt x="14747" y="77902"/>
                      <a:pt x="14671" y="77923"/>
                    </a:cubicBezTo>
                    <a:lnTo>
                      <a:pt x="6061" y="55104"/>
                    </a:lnTo>
                    <a:cubicBezTo>
                      <a:pt x="6125" y="55054"/>
                      <a:pt x="6183" y="54997"/>
                      <a:pt x="6233" y="54928"/>
                    </a:cubicBezTo>
                    <a:cubicBezTo>
                      <a:pt x="6313" y="54818"/>
                      <a:pt x="6360" y="54692"/>
                      <a:pt x="6382" y="54567"/>
                    </a:cubicBezTo>
                    <a:close/>
                    <a:moveTo>
                      <a:pt x="91099" y="59489"/>
                    </a:moveTo>
                    <a:lnTo>
                      <a:pt x="104457" y="79682"/>
                    </a:lnTo>
                    <a:cubicBezTo>
                      <a:pt x="104363" y="79741"/>
                      <a:pt x="104277" y="79819"/>
                      <a:pt x="104210" y="79913"/>
                    </a:cubicBezTo>
                    <a:cubicBezTo>
                      <a:pt x="104146" y="80003"/>
                      <a:pt x="104103" y="80102"/>
                      <a:pt x="104076" y="80204"/>
                    </a:cubicBezTo>
                    <a:lnTo>
                      <a:pt x="88866" y="77650"/>
                    </a:lnTo>
                    <a:cubicBezTo>
                      <a:pt x="88877" y="77362"/>
                      <a:pt x="88749" y="77075"/>
                      <a:pt x="88499" y="76896"/>
                    </a:cubicBezTo>
                    <a:cubicBezTo>
                      <a:pt x="88425" y="76842"/>
                      <a:pt x="88344" y="76806"/>
                      <a:pt x="88260" y="76778"/>
                    </a:cubicBezTo>
                    <a:lnTo>
                      <a:pt x="90783" y="59563"/>
                    </a:lnTo>
                    <a:cubicBezTo>
                      <a:pt x="90892" y="59558"/>
                      <a:pt x="90999" y="59534"/>
                      <a:pt x="91099" y="59489"/>
                    </a:cubicBezTo>
                    <a:close/>
                    <a:moveTo>
                      <a:pt x="33100" y="62061"/>
                    </a:moveTo>
                    <a:lnTo>
                      <a:pt x="54828" y="69413"/>
                    </a:lnTo>
                    <a:cubicBezTo>
                      <a:pt x="54804" y="69712"/>
                      <a:pt x="54931" y="70016"/>
                      <a:pt x="55192" y="70201"/>
                    </a:cubicBezTo>
                    <a:cubicBezTo>
                      <a:pt x="55275" y="70262"/>
                      <a:pt x="55369" y="70305"/>
                      <a:pt x="55466" y="70333"/>
                    </a:cubicBezTo>
                    <a:lnTo>
                      <a:pt x="54144" y="97291"/>
                    </a:lnTo>
                    <a:cubicBezTo>
                      <a:pt x="54112" y="97293"/>
                      <a:pt x="54080" y="97293"/>
                      <a:pt x="54049" y="97298"/>
                    </a:cubicBezTo>
                    <a:cubicBezTo>
                      <a:pt x="53964" y="97313"/>
                      <a:pt x="53885" y="97342"/>
                      <a:pt x="53809" y="97378"/>
                    </a:cubicBezTo>
                    <a:lnTo>
                      <a:pt x="32845" y="62338"/>
                    </a:lnTo>
                    <a:cubicBezTo>
                      <a:pt x="32924" y="62281"/>
                      <a:pt x="32998" y="62217"/>
                      <a:pt x="33057" y="62136"/>
                    </a:cubicBezTo>
                    <a:cubicBezTo>
                      <a:pt x="33074" y="62112"/>
                      <a:pt x="33085" y="62086"/>
                      <a:pt x="33100" y="62061"/>
                    </a:cubicBezTo>
                    <a:close/>
                    <a:moveTo>
                      <a:pt x="56487" y="69893"/>
                    </a:moveTo>
                    <a:lnTo>
                      <a:pt x="87105" y="77517"/>
                    </a:lnTo>
                    <a:cubicBezTo>
                      <a:pt x="87088" y="77681"/>
                      <a:pt x="87116" y="77843"/>
                      <a:pt x="87186" y="77992"/>
                    </a:cubicBezTo>
                    <a:lnTo>
                      <a:pt x="54942" y="97700"/>
                    </a:lnTo>
                    <a:cubicBezTo>
                      <a:pt x="54883" y="97604"/>
                      <a:pt x="54803" y="97519"/>
                      <a:pt x="54708" y="97452"/>
                    </a:cubicBezTo>
                    <a:cubicBezTo>
                      <a:pt x="54609" y="97379"/>
                      <a:pt x="54496" y="97331"/>
                      <a:pt x="54379" y="97305"/>
                    </a:cubicBezTo>
                    <a:lnTo>
                      <a:pt x="55700" y="70367"/>
                    </a:lnTo>
                    <a:lnTo>
                      <a:pt x="55705" y="70367"/>
                    </a:lnTo>
                    <a:cubicBezTo>
                      <a:pt x="55753" y="70367"/>
                      <a:pt x="55802" y="70364"/>
                      <a:pt x="55850" y="70355"/>
                    </a:cubicBezTo>
                    <a:cubicBezTo>
                      <a:pt x="56084" y="70317"/>
                      <a:pt x="56287" y="70190"/>
                      <a:pt x="56427" y="69997"/>
                    </a:cubicBezTo>
                    <a:cubicBezTo>
                      <a:pt x="56450" y="69964"/>
                      <a:pt x="56468" y="69927"/>
                      <a:pt x="56487" y="69893"/>
                    </a:cubicBezTo>
                    <a:close/>
                    <a:moveTo>
                      <a:pt x="31811" y="62331"/>
                    </a:moveTo>
                    <a:cubicBezTo>
                      <a:pt x="31814" y="62333"/>
                      <a:pt x="31817" y="62338"/>
                      <a:pt x="31821" y="62340"/>
                    </a:cubicBezTo>
                    <a:cubicBezTo>
                      <a:pt x="31978" y="62452"/>
                      <a:pt x="32156" y="62506"/>
                      <a:pt x="32336" y="62506"/>
                    </a:cubicBezTo>
                    <a:cubicBezTo>
                      <a:pt x="32439" y="62506"/>
                      <a:pt x="32539" y="62482"/>
                      <a:pt x="32636" y="62447"/>
                    </a:cubicBezTo>
                    <a:lnTo>
                      <a:pt x="53611" y="97508"/>
                    </a:lnTo>
                    <a:cubicBezTo>
                      <a:pt x="53561" y="97551"/>
                      <a:pt x="53513" y="97602"/>
                      <a:pt x="53473" y="97657"/>
                    </a:cubicBezTo>
                    <a:cubicBezTo>
                      <a:pt x="53449" y="97691"/>
                      <a:pt x="53432" y="97726"/>
                      <a:pt x="53414" y="97761"/>
                    </a:cubicBezTo>
                    <a:lnTo>
                      <a:pt x="15678" y="79186"/>
                    </a:lnTo>
                    <a:cubicBezTo>
                      <a:pt x="15816" y="78926"/>
                      <a:pt x="15811" y="78622"/>
                      <a:pt x="15682" y="78371"/>
                    </a:cubicBezTo>
                    <a:lnTo>
                      <a:pt x="31811" y="62331"/>
                    </a:lnTo>
                    <a:close/>
                    <a:moveTo>
                      <a:pt x="1615" y="71499"/>
                    </a:moveTo>
                    <a:lnTo>
                      <a:pt x="14037" y="78573"/>
                    </a:lnTo>
                    <a:cubicBezTo>
                      <a:pt x="13958" y="78911"/>
                      <a:pt x="14084" y="79279"/>
                      <a:pt x="14383" y="79494"/>
                    </a:cubicBezTo>
                    <a:cubicBezTo>
                      <a:pt x="14539" y="79606"/>
                      <a:pt x="14719" y="79660"/>
                      <a:pt x="14898" y="79660"/>
                    </a:cubicBezTo>
                    <a:cubicBezTo>
                      <a:pt x="15136" y="79660"/>
                      <a:pt x="15368" y="79558"/>
                      <a:pt x="15538" y="79377"/>
                    </a:cubicBezTo>
                    <a:lnTo>
                      <a:pt x="53328" y="97978"/>
                    </a:lnTo>
                    <a:cubicBezTo>
                      <a:pt x="53297" y="98118"/>
                      <a:pt x="53305" y="98265"/>
                      <a:pt x="53342" y="98402"/>
                    </a:cubicBezTo>
                    <a:lnTo>
                      <a:pt x="44172" y="100939"/>
                    </a:lnTo>
                    <a:cubicBezTo>
                      <a:pt x="44109" y="100823"/>
                      <a:pt x="44023" y="100722"/>
                      <a:pt x="43914" y="100644"/>
                    </a:cubicBezTo>
                    <a:cubicBezTo>
                      <a:pt x="43762" y="100534"/>
                      <a:pt x="43583" y="100477"/>
                      <a:pt x="43400" y="100477"/>
                    </a:cubicBezTo>
                    <a:cubicBezTo>
                      <a:pt x="43351" y="100477"/>
                      <a:pt x="43302" y="100481"/>
                      <a:pt x="43253" y="100489"/>
                    </a:cubicBezTo>
                    <a:cubicBezTo>
                      <a:pt x="43020" y="100528"/>
                      <a:pt x="42817" y="100655"/>
                      <a:pt x="42677" y="100848"/>
                    </a:cubicBezTo>
                    <a:cubicBezTo>
                      <a:pt x="42516" y="101072"/>
                      <a:pt x="42479" y="101346"/>
                      <a:pt x="42546" y="101594"/>
                    </a:cubicBezTo>
                    <a:lnTo>
                      <a:pt x="31935" y="108097"/>
                    </a:lnTo>
                    <a:cubicBezTo>
                      <a:pt x="31872" y="107978"/>
                      <a:pt x="31783" y="107872"/>
                      <a:pt x="31671" y="107790"/>
                    </a:cubicBezTo>
                    <a:cubicBezTo>
                      <a:pt x="31516" y="107679"/>
                      <a:pt x="31337" y="107626"/>
                      <a:pt x="31160" y="107626"/>
                    </a:cubicBezTo>
                    <a:cubicBezTo>
                      <a:pt x="30986" y="107626"/>
                      <a:pt x="30812" y="107678"/>
                      <a:pt x="30664" y="107776"/>
                    </a:cubicBezTo>
                    <a:lnTo>
                      <a:pt x="1598" y="71519"/>
                    </a:lnTo>
                    <a:cubicBezTo>
                      <a:pt x="1603" y="71511"/>
                      <a:pt x="1609" y="71506"/>
                      <a:pt x="1615" y="71499"/>
                    </a:cubicBezTo>
                    <a:close/>
                    <a:moveTo>
                      <a:pt x="87314" y="78191"/>
                    </a:moveTo>
                    <a:cubicBezTo>
                      <a:pt x="87360" y="78243"/>
                      <a:pt x="87409" y="78293"/>
                      <a:pt x="87467" y="78334"/>
                    </a:cubicBezTo>
                    <a:cubicBezTo>
                      <a:pt x="87623" y="78447"/>
                      <a:pt x="87803" y="78500"/>
                      <a:pt x="87981" y="78500"/>
                    </a:cubicBezTo>
                    <a:cubicBezTo>
                      <a:pt x="88023" y="78500"/>
                      <a:pt x="88063" y="78493"/>
                      <a:pt x="88103" y="78485"/>
                    </a:cubicBezTo>
                    <a:lnTo>
                      <a:pt x="95457" y="108915"/>
                    </a:lnTo>
                    <a:cubicBezTo>
                      <a:pt x="95228" y="108955"/>
                      <a:pt x="95026" y="109080"/>
                      <a:pt x="94890" y="109271"/>
                    </a:cubicBezTo>
                    <a:cubicBezTo>
                      <a:pt x="94886" y="109276"/>
                      <a:pt x="94884" y="109281"/>
                      <a:pt x="94880" y="109287"/>
                    </a:cubicBezTo>
                    <a:lnTo>
                      <a:pt x="55049" y="98390"/>
                    </a:lnTo>
                    <a:cubicBezTo>
                      <a:pt x="55079" y="98272"/>
                      <a:pt x="55087" y="98149"/>
                      <a:pt x="55066" y="98026"/>
                    </a:cubicBezTo>
                    <a:cubicBezTo>
                      <a:pt x="55060" y="97989"/>
                      <a:pt x="55048" y="97954"/>
                      <a:pt x="55038" y="97917"/>
                    </a:cubicBezTo>
                    <a:lnTo>
                      <a:pt x="87314" y="78191"/>
                    </a:lnTo>
                    <a:close/>
                    <a:moveTo>
                      <a:pt x="42637" y="101815"/>
                    </a:moveTo>
                    <a:cubicBezTo>
                      <a:pt x="42697" y="101917"/>
                      <a:pt x="42779" y="102009"/>
                      <a:pt x="42882" y="102083"/>
                    </a:cubicBezTo>
                    <a:cubicBezTo>
                      <a:pt x="43034" y="102192"/>
                      <a:pt x="43212" y="102249"/>
                      <a:pt x="43395" y="102249"/>
                    </a:cubicBezTo>
                    <a:cubicBezTo>
                      <a:pt x="43443" y="102249"/>
                      <a:pt x="43493" y="102245"/>
                      <a:pt x="43541" y="102237"/>
                    </a:cubicBezTo>
                    <a:cubicBezTo>
                      <a:pt x="43588" y="102229"/>
                      <a:pt x="43633" y="102216"/>
                      <a:pt x="43679" y="102201"/>
                    </a:cubicBezTo>
                    <a:lnTo>
                      <a:pt x="55444" y="118817"/>
                    </a:lnTo>
                    <a:cubicBezTo>
                      <a:pt x="55361" y="118874"/>
                      <a:pt x="55285" y="118944"/>
                      <a:pt x="55225" y="119027"/>
                    </a:cubicBezTo>
                    <a:cubicBezTo>
                      <a:pt x="55134" y="119155"/>
                      <a:pt x="55081" y="119302"/>
                      <a:pt x="55066" y="119454"/>
                    </a:cubicBezTo>
                    <a:lnTo>
                      <a:pt x="38399" y="118443"/>
                    </a:lnTo>
                    <a:lnTo>
                      <a:pt x="31738" y="109173"/>
                    </a:lnTo>
                    <a:cubicBezTo>
                      <a:pt x="31789" y="109128"/>
                      <a:pt x="31835" y="109080"/>
                      <a:pt x="31876" y="109025"/>
                    </a:cubicBezTo>
                    <a:cubicBezTo>
                      <a:pt x="32014" y="108832"/>
                      <a:pt x="32069" y="108598"/>
                      <a:pt x="32030" y="108364"/>
                    </a:cubicBezTo>
                    <a:cubicBezTo>
                      <a:pt x="32027" y="108350"/>
                      <a:pt x="32021" y="108336"/>
                      <a:pt x="32017" y="108321"/>
                    </a:cubicBezTo>
                    <a:lnTo>
                      <a:pt x="42637" y="101815"/>
                    </a:lnTo>
                    <a:close/>
                    <a:moveTo>
                      <a:pt x="54958" y="98612"/>
                    </a:moveTo>
                    <a:lnTo>
                      <a:pt x="94775" y="109505"/>
                    </a:lnTo>
                    <a:cubicBezTo>
                      <a:pt x="94674" y="109802"/>
                      <a:pt x="94737" y="110137"/>
                      <a:pt x="94949" y="110374"/>
                    </a:cubicBezTo>
                    <a:lnTo>
                      <a:pt x="79975" y="127087"/>
                    </a:lnTo>
                    <a:cubicBezTo>
                      <a:pt x="79970" y="127084"/>
                      <a:pt x="79968" y="127081"/>
                      <a:pt x="79965" y="127079"/>
                    </a:cubicBezTo>
                    <a:cubicBezTo>
                      <a:pt x="79813" y="126970"/>
                      <a:pt x="79634" y="126913"/>
                      <a:pt x="79451" y="126913"/>
                    </a:cubicBezTo>
                    <a:cubicBezTo>
                      <a:pt x="79403" y="126913"/>
                      <a:pt x="79354" y="126917"/>
                      <a:pt x="79305" y="126925"/>
                    </a:cubicBezTo>
                    <a:cubicBezTo>
                      <a:pt x="79089" y="126960"/>
                      <a:pt x="78902" y="127074"/>
                      <a:pt x="78766" y="127242"/>
                    </a:cubicBezTo>
                    <a:lnTo>
                      <a:pt x="44129" y="101861"/>
                    </a:lnTo>
                    <a:cubicBezTo>
                      <a:pt x="44257" y="101672"/>
                      <a:pt x="44310" y="101447"/>
                      <a:pt x="44272" y="101221"/>
                    </a:cubicBezTo>
                    <a:cubicBezTo>
                      <a:pt x="44268" y="101201"/>
                      <a:pt x="44262" y="101182"/>
                      <a:pt x="44256" y="101162"/>
                    </a:cubicBezTo>
                    <a:lnTo>
                      <a:pt x="53432" y="98624"/>
                    </a:lnTo>
                    <a:cubicBezTo>
                      <a:pt x="53492" y="98727"/>
                      <a:pt x="53573" y="98820"/>
                      <a:pt x="53678" y="98895"/>
                    </a:cubicBezTo>
                    <a:cubicBezTo>
                      <a:pt x="53834" y="99007"/>
                      <a:pt x="54013" y="99061"/>
                      <a:pt x="54193" y="99061"/>
                    </a:cubicBezTo>
                    <a:cubicBezTo>
                      <a:pt x="54468" y="99061"/>
                      <a:pt x="54740" y="98932"/>
                      <a:pt x="54914" y="98692"/>
                    </a:cubicBezTo>
                    <a:cubicBezTo>
                      <a:pt x="54931" y="98666"/>
                      <a:pt x="54943" y="98639"/>
                      <a:pt x="54958" y="98612"/>
                    </a:cubicBezTo>
                    <a:close/>
                    <a:moveTo>
                      <a:pt x="58749" y="0"/>
                    </a:moveTo>
                    <a:cubicBezTo>
                      <a:pt x="58700" y="0"/>
                      <a:pt x="58651" y="4"/>
                      <a:pt x="58601" y="13"/>
                    </a:cubicBezTo>
                    <a:cubicBezTo>
                      <a:pt x="58368" y="51"/>
                      <a:pt x="58165" y="178"/>
                      <a:pt x="58026" y="371"/>
                    </a:cubicBezTo>
                    <a:cubicBezTo>
                      <a:pt x="57906" y="537"/>
                      <a:pt x="57857" y="730"/>
                      <a:pt x="57863" y="922"/>
                    </a:cubicBezTo>
                    <a:lnTo>
                      <a:pt x="34925" y="10097"/>
                    </a:lnTo>
                    <a:cubicBezTo>
                      <a:pt x="34868" y="9931"/>
                      <a:pt x="34761" y="9780"/>
                      <a:pt x="34608" y="9669"/>
                    </a:cubicBezTo>
                    <a:cubicBezTo>
                      <a:pt x="34451" y="9557"/>
                      <a:pt x="34271" y="9503"/>
                      <a:pt x="34092" y="9503"/>
                    </a:cubicBezTo>
                    <a:cubicBezTo>
                      <a:pt x="33816" y="9503"/>
                      <a:pt x="33545" y="9631"/>
                      <a:pt x="33372" y="9872"/>
                    </a:cubicBezTo>
                    <a:cubicBezTo>
                      <a:pt x="33234" y="10064"/>
                      <a:pt x="33180" y="10299"/>
                      <a:pt x="33218" y="10533"/>
                    </a:cubicBezTo>
                    <a:cubicBezTo>
                      <a:pt x="33257" y="10766"/>
                      <a:pt x="33384" y="10969"/>
                      <a:pt x="33577" y="11108"/>
                    </a:cubicBezTo>
                    <a:cubicBezTo>
                      <a:pt x="33733" y="11221"/>
                      <a:pt x="33912" y="11274"/>
                      <a:pt x="34091" y="11274"/>
                    </a:cubicBezTo>
                    <a:cubicBezTo>
                      <a:pt x="34316" y="11274"/>
                      <a:pt x="34535" y="11185"/>
                      <a:pt x="34704" y="11023"/>
                    </a:cubicBezTo>
                    <a:lnTo>
                      <a:pt x="59844" y="45919"/>
                    </a:lnTo>
                    <a:lnTo>
                      <a:pt x="59844" y="45919"/>
                    </a:lnTo>
                    <a:lnTo>
                      <a:pt x="29110" y="21654"/>
                    </a:lnTo>
                    <a:cubicBezTo>
                      <a:pt x="29111" y="21652"/>
                      <a:pt x="29113" y="21651"/>
                      <a:pt x="29117" y="21648"/>
                    </a:cubicBezTo>
                    <a:cubicBezTo>
                      <a:pt x="29401" y="21251"/>
                      <a:pt x="29309" y="20697"/>
                      <a:pt x="28913" y="20413"/>
                    </a:cubicBezTo>
                    <a:cubicBezTo>
                      <a:pt x="28757" y="20301"/>
                      <a:pt x="28577" y="20247"/>
                      <a:pt x="28399" y="20247"/>
                    </a:cubicBezTo>
                    <a:cubicBezTo>
                      <a:pt x="28122" y="20247"/>
                      <a:pt x="27850" y="20375"/>
                      <a:pt x="27678" y="20616"/>
                    </a:cubicBezTo>
                    <a:cubicBezTo>
                      <a:pt x="27393" y="21013"/>
                      <a:pt x="27485" y="21567"/>
                      <a:pt x="27881" y="21851"/>
                    </a:cubicBezTo>
                    <a:cubicBezTo>
                      <a:pt x="28037" y="21963"/>
                      <a:pt x="28217" y="22017"/>
                      <a:pt x="28396" y="22017"/>
                    </a:cubicBezTo>
                    <a:cubicBezTo>
                      <a:pt x="28561" y="22017"/>
                      <a:pt x="28722" y="21967"/>
                      <a:pt x="28864" y="21877"/>
                    </a:cubicBezTo>
                    <a:lnTo>
                      <a:pt x="57922" y="58717"/>
                    </a:lnTo>
                    <a:cubicBezTo>
                      <a:pt x="57920" y="58718"/>
                      <a:pt x="57919" y="58719"/>
                      <a:pt x="57916" y="58723"/>
                    </a:cubicBezTo>
                    <a:lnTo>
                      <a:pt x="16459" y="26054"/>
                    </a:lnTo>
                    <a:cubicBezTo>
                      <a:pt x="16652" y="25671"/>
                      <a:pt x="16546" y="25194"/>
                      <a:pt x="16188" y="24937"/>
                    </a:cubicBezTo>
                    <a:cubicBezTo>
                      <a:pt x="16032" y="24825"/>
                      <a:pt x="15851" y="24771"/>
                      <a:pt x="15672" y="24771"/>
                    </a:cubicBezTo>
                    <a:cubicBezTo>
                      <a:pt x="15397" y="24771"/>
                      <a:pt x="15125" y="24899"/>
                      <a:pt x="14952" y="25140"/>
                    </a:cubicBezTo>
                    <a:cubicBezTo>
                      <a:pt x="14668" y="25537"/>
                      <a:pt x="14760" y="26091"/>
                      <a:pt x="15155" y="26375"/>
                    </a:cubicBezTo>
                    <a:cubicBezTo>
                      <a:pt x="15308" y="26486"/>
                      <a:pt x="15486" y="26541"/>
                      <a:pt x="15671" y="26541"/>
                    </a:cubicBezTo>
                    <a:cubicBezTo>
                      <a:pt x="15719" y="26541"/>
                      <a:pt x="15768" y="26537"/>
                      <a:pt x="15816" y="26529"/>
                    </a:cubicBezTo>
                    <a:cubicBezTo>
                      <a:pt x="15834" y="26526"/>
                      <a:pt x="15850" y="26520"/>
                      <a:pt x="15866" y="26516"/>
                    </a:cubicBezTo>
                    <a:lnTo>
                      <a:pt x="31824" y="60903"/>
                    </a:lnTo>
                    <a:cubicBezTo>
                      <a:pt x="31748" y="60958"/>
                      <a:pt x="31675" y="61023"/>
                      <a:pt x="31618" y="61103"/>
                    </a:cubicBezTo>
                    <a:cubicBezTo>
                      <a:pt x="31568" y="61173"/>
                      <a:pt x="31534" y="61248"/>
                      <a:pt x="31507" y="61324"/>
                    </a:cubicBezTo>
                    <a:lnTo>
                      <a:pt x="6390" y="54326"/>
                    </a:lnTo>
                    <a:cubicBezTo>
                      <a:pt x="6367" y="54081"/>
                      <a:pt x="6245" y="53846"/>
                      <a:pt x="6030" y="53692"/>
                    </a:cubicBezTo>
                    <a:cubicBezTo>
                      <a:pt x="5874" y="53581"/>
                      <a:pt x="5694" y="53527"/>
                      <a:pt x="5515" y="53527"/>
                    </a:cubicBezTo>
                    <a:cubicBezTo>
                      <a:pt x="5239" y="53527"/>
                      <a:pt x="4967" y="53655"/>
                      <a:pt x="4794" y="53896"/>
                    </a:cubicBezTo>
                    <a:cubicBezTo>
                      <a:pt x="4510" y="54293"/>
                      <a:pt x="4602" y="54846"/>
                      <a:pt x="4998" y="55131"/>
                    </a:cubicBezTo>
                    <a:cubicBezTo>
                      <a:pt x="5154" y="55243"/>
                      <a:pt x="5334" y="55297"/>
                      <a:pt x="5512" y="55297"/>
                    </a:cubicBezTo>
                    <a:cubicBezTo>
                      <a:pt x="5630" y="55297"/>
                      <a:pt x="5746" y="55269"/>
                      <a:pt x="5854" y="55223"/>
                    </a:cubicBezTo>
                    <a:lnTo>
                      <a:pt x="14454" y="78011"/>
                    </a:lnTo>
                    <a:cubicBezTo>
                      <a:pt x="14348" y="78072"/>
                      <a:pt x="14255" y="78154"/>
                      <a:pt x="14180" y="78258"/>
                    </a:cubicBezTo>
                    <a:cubicBezTo>
                      <a:pt x="14159" y="78289"/>
                      <a:pt x="14143" y="78321"/>
                      <a:pt x="14124" y="78354"/>
                    </a:cubicBezTo>
                    <a:lnTo>
                      <a:pt x="1732" y="71295"/>
                    </a:lnTo>
                    <a:cubicBezTo>
                      <a:pt x="1882" y="70925"/>
                      <a:pt x="1769" y="70488"/>
                      <a:pt x="1431" y="70244"/>
                    </a:cubicBezTo>
                    <a:cubicBezTo>
                      <a:pt x="1279" y="70136"/>
                      <a:pt x="1101" y="70079"/>
                      <a:pt x="918" y="70079"/>
                    </a:cubicBezTo>
                    <a:cubicBezTo>
                      <a:pt x="869" y="70079"/>
                      <a:pt x="819" y="70083"/>
                      <a:pt x="770" y="70091"/>
                    </a:cubicBezTo>
                    <a:cubicBezTo>
                      <a:pt x="535" y="70130"/>
                      <a:pt x="333" y="70257"/>
                      <a:pt x="193" y="70449"/>
                    </a:cubicBezTo>
                    <a:cubicBezTo>
                      <a:pt x="56" y="70642"/>
                      <a:pt x="1" y="70875"/>
                      <a:pt x="40" y="71109"/>
                    </a:cubicBezTo>
                    <a:cubicBezTo>
                      <a:pt x="79" y="71343"/>
                      <a:pt x="206" y="71547"/>
                      <a:pt x="399" y="71685"/>
                    </a:cubicBezTo>
                    <a:cubicBezTo>
                      <a:pt x="555" y="71797"/>
                      <a:pt x="734" y="71851"/>
                      <a:pt x="913" y="71851"/>
                    </a:cubicBezTo>
                    <a:cubicBezTo>
                      <a:pt x="1096" y="71851"/>
                      <a:pt x="1276" y="71789"/>
                      <a:pt x="1426" y="71680"/>
                    </a:cubicBezTo>
                    <a:lnTo>
                      <a:pt x="30491" y="107933"/>
                    </a:lnTo>
                    <a:cubicBezTo>
                      <a:pt x="30474" y="107952"/>
                      <a:pt x="30454" y="107971"/>
                      <a:pt x="30437" y="107994"/>
                    </a:cubicBezTo>
                    <a:cubicBezTo>
                      <a:pt x="30426" y="108010"/>
                      <a:pt x="30418" y="108029"/>
                      <a:pt x="30408" y="108045"/>
                    </a:cubicBezTo>
                    <a:lnTo>
                      <a:pt x="5131" y="93125"/>
                    </a:lnTo>
                    <a:cubicBezTo>
                      <a:pt x="5273" y="92758"/>
                      <a:pt x="5159" y="92325"/>
                      <a:pt x="4826" y="92087"/>
                    </a:cubicBezTo>
                    <a:cubicBezTo>
                      <a:pt x="4669" y="91975"/>
                      <a:pt x="4489" y="91921"/>
                      <a:pt x="4311" y="91921"/>
                    </a:cubicBezTo>
                    <a:cubicBezTo>
                      <a:pt x="4035" y="91921"/>
                      <a:pt x="3763" y="92050"/>
                      <a:pt x="3589" y="92291"/>
                    </a:cubicBezTo>
                    <a:cubicBezTo>
                      <a:pt x="3305" y="92688"/>
                      <a:pt x="3397" y="93241"/>
                      <a:pt x="3792" y="93527"/>
                    </a:cubicBezTo>
                    <a:cubicBezTo>
                      <a:pt x="3950" y="93639"/>
                      <a:pt x="4128" y="93692"/>
                      <a:pt x="4308" y="93692"/>
                    </a:cubicBezTo>
                    <a:cubicBezTo>
                      <a:pt x="4578" y="93692"/>
                      <a:pt x="4846" y="93566"/>
                      <a:pt x="5020" y="93332"/>
                    </a:cubicBezTo>
                    <a:lnTo>
                      <a:pt x="30310" y="108260"/>
                    </a:lnTo>
                    <a:cubicBezTo>
                      <a:pt x="30273" y="108387"/>
                      <a:pt x="30261" y="108519"/>
                      <a:pt x="30283" y="108652"/>
                    </a:cubicBezTo>
                    <a:cubicBezTo>
                      <a:pt x="30322" y="108886"/>
                      <a:pt x="30449" y="109090"/>
                      <a:pt x="30642" y="109228"/>
                    </a:cubicBezTo>
                    <a:cubicBezTo>
                      <a:pt x="30795" y="109337"/>
                      <a:pt x="30972" y="109394"/>
                      <a:pt x="31155" y="109394"/>
                    </a:cubicBezTo>
                    <a:cubicBezTo>
                      <a:pt x="31203" y="109394"/>
                      <a:pt x="31252" y="109389"/>
                      <a:pt x="31301" y="109382"/>
                    </a:cubicBezTo>
                    <a:cubicBezTo>
                      <a:pt x="31386" y="109367"/>
                      <a:pt x="31466" y="109337"/>
                      <a:pt x="31543" y="109302"/>
                    </a:cubicBezTo>
                    <a:lnTo>
                      <a:pt x="38242" y="118625"/>
                    </a:lnTo>
                    <a:lnTo>
                      <a:pt x="38274" y="118671"/>
                    </a:lnTo>
                    <a:lnTo>
                      <a:pt x="55072" y="119689"/>
                    </a:lnTo>
                    <a:cubicBezTo>
                      <a:pt x="55111" y="119923"/>
                      <a:pt x="55238" y="120126"/>
                      <a:pt x="55429" y="120263"/>
                    </a:cubicBezTo>
                    <a:cubicBezTo>
                      <a:pt x="55585" y="120375"/>
                      <a:pt x="55765" y="120428"/>
                      <a:pt x="55944" y="120428"/>
                    </a:cubicBezTo>
                    <a:cubicBezTo>
                      <a:pt x="56219" y="120428"/>
                      <a:pt x="56492" y="120300"/>
                      <a:pt x="56664" y="120059"/>
                    </a:cubicBezTo>
                    <a:cubicBezTo>
                      <a:pt x="56949" y="119663"/>
                      <a:pt x="56857" y="119109"/>
                      <a:pt x="56461" y="118824"/>
                    </a:cubicBezTo>
                    <a:cubicBezTo>
                      <a:pt x="56309" y="118716"/>
                      <a:pt x="56131" y="118659"/>
                      <a:pt x="55949" y="118659"/>
                    </a:cubicBezTo>
                    <a:cubicBezTo>
                      <a:pt x="55900" y="118659"/>
                      <a:pt x="55850" y="118663"/>
                      <a:pt x="55801" y="118671"/>
                    </a:cubicBezTo>
                    <a:cubicBezTo>
                      <a:pt x="55750" y="118679"/>
                      <a:pt x="55702" y="118694"/>
                      <a:pt x="55655" y="118710"/>
                    </a:cubicBezTo>
                    <a:lnTo>
                      <a:pt x="43893" y="102095"/>
                    </a:lnTo>
                    <a:cubicBezTo>
                      <a:pt x="43920" y="102077"/>
                      <a:pt x="43946" y="102056"/>
                      <a:pt x="43971" y="102035"/>
                    </a:cubicBezTo>
                    <a:lnTo>
                      <a:pt x="78639" y="127440"/>
                    </a:lnTo>
                    <a:cubicBezTo>
                      <a:pt x="78569" y="127597"/>
                      <a:pt x="78545" y="127770"/>
                      <a:pt x="78575" y="127942"/>
                    </a:cubicBezTo>
                    <a:cubicBezTo>
                      <a:pt x="78613" y="128175"/>
                      <a:pt x="78740" y="128380"/>
                      <a:pt x="78933" y="128518"/>
                    </a:cubicBezTo>
                    <a:cubicBezTo>
                      <a:pt x="79089" y="128630"/>
                      <a:pt x="79269" y="128683"/>
                      <a:pt x="79447" y="128683"/>
                    </a:cubicBezTo>
                    <a:cubicBezTo>
                      <a:pt x="79723" y="128683"/>
                      <a:pt x="79996" y="128555"/>
                      <a:pt x="80168" y="128314"/>
                    </a:cubicBezTo>
                    <a:cubicBezTo>
                      <a:pt x="80402" y="127987"/>
                      <a:pt x="80378" y="127555"/>
                      <a:pt x="80140" y="127252"/>
                    </a:cubicBezTo>
                    <a:lnTo>
                      <a:pt x="95125" y="110526"/>
                    </a:lnTo>
                    <a:cubicBezTo>
                      <a:pt x="95273" y="110624"/>
                      <a:pt x="95441" y="110672"/>
                      <a:pt x="95607" y="110672"/>
                    </a:cubicBezTo>
                    <a:cubicBezTo>
                      <a:pt x="95788" y="110672"/>
                      <a:pt x="95963" y="110612"/>
                      <a:pt x="96112" y="110507"/>
                    </a:cubicBezTo>
                    <a:lnTo>
                      <a:pt x="102491" y="121570"/>
                    </a:lnTo>
                    <a:cubicBezTo>
                      <a:pt x="102377" y="121631"/>
                      <a:pt x="102271" y="121716"/>
                      <a:pt x="102190" y="121830"/>
                    </a:cubicBezTo>
                    <a:cubicBezTo>
                      <a:pt x="101904" y="122228"/>
                      <a:pt x="101997" y="122780"/>
                      <a:pt x="102393" y="123065"/>
                    </a:cubicBezTo>
                    <a:cubicBezTo>
                      <a:pt x="102545" y="123175"/>
                      <a:pt x="102723" y="123231"/>
                      <a:pt x="102906" y="123231"/>
                    </a:cubicBezTo>
                    <a:cubicBezTo>
                      <a:pt x="102954" y="123231"/>
                      <a:pt x="103004" y="123228"/>
                      <a:pt x="103052" y="123219"/>
                    </a:cubicBezTo>
                    <a:cubicBezTo>
                      <a:pt x="103284" y="123181"/>
                      <a:pt x="103489" y="123053"/>
                      <a:pt x="103626" y="122861"/>
                    </a:cubicBezTo>
                    <a:cubicBezTo>
                      <a:pt x="103912" y="122464"/>
                      <a:pt x="103819" y="121910"/>
                      <a:pt x="103423" y="121625"/>
                    </a:cubicBezTo>
                    <a:cubicBezTo>
                      <a:pt x="103268" y="121514"/>
                      <a:pt x="103091" y="121463"/>
                      <a:pt x="102915" y="121463"/>
                    </a:cubicBezTo>
                    <a:cubicBezTo>
                      <a:pt x="102846" y="121463"/>
                      <a:pt x="102778" y="121470"/>
                      <a:pt x="102712" y="121485"/>
                    </a:cubicBezTo>
                    <a:lnTo>
                      <a:pt x="96287" y="110342"/>
                    </a:lnTo>
                    <a:cubicBezTo>
                      <a:pt x="96298" y="110329"/>
                      <a:pt x="96313" y="110318"/>
                      <a:pt x="96325" y="110302"/>
                    </a:cubicBezTo>
                    <a:cubicBezTo>
                      <a:pt x="96610" y="109904"/>
                      <a:pt x="96518" y="109351"/>
                      <a:pt x="96121" y="109066"/>
                    </a:cubicBezTo>
                    <a:cubicBezTo>
                      <a:pt x="95993" y="108973"/>
                      <a:pt x="95844" y="108923"/>
                      <a:pt x="95692" y="108908"/>
                    </a:cubicBezTo>
                    <a:lnTo>
                      <a:pt x="88325" y="78424"/>
                    </a:lnTo>
                    <a:cubicBezTo>
                      <a:pt x="88400" y="78392"/>
                      <a:pt x="88472" y="78351"/>
                      <a:pt x="88538" y="78298"/>
                    </a:cubicBezTo>
                    <a:lnTo>
                      <a:pt x="112640" y="101661"/>
                    </a:lnTo>
                    <a:cubicBezTo>
                      <a:pt x="112415" y="102050"/>
                      <a:pt x="112513" y="102555"/>
                      <a:pt x="112886" y="102822"/>
                    </a:cubicBezTo>
                    <a:cubicBezTo>
                      <a:pt x="113043" y="102935"/>
                      <a:pt x="113222" y="102988"/>
                      <a:pt x="113401" y="102988"/>
                    </a:cubicBezTo>
                    <a:cubicBezTo>
                      <a:pt x="113421" y="102988"/>
                      <a:pt x="113442" y="102983"/>
                      <a:pt x="113461" y="102982"/>
                    </a:cubicBezTo>
                    <a:lnTo>
                      <a:pt x="118567" y="120230"/>
                    </a:lnTo>
                    <a:cubicBezTo>
                      <a:pt x="118456" y="120292"/>
                      <a:pt x="118356" y="120375"/>
                      <a:pt x="118277" y="120485"/>
                    </a:cubicBezTo>
                    <a:cubicBezTo>
                      <a:pt x="117993" y="120882"/>
                      <a:pt x="118085" y="121436"/>
                      <a:pt x="118480" y="121721"/>
                    </a:cubicBezTo>
                    <a:cubicBezTo>
                      <a:pt x="118632" y="121830"/>
                      <a:pt x="118811" y="121886"/>
                      <a:pt x="118994" y="121886"/>
                    </a:cubicBezTo>
                    <a:cubicBezTo>
                      <a:pt x="119042" y="121886"/>
                      <a:pt x="119091" y="121882"/>
                      <a:pt x="119139" y="121875"/>
                    </a:cubicBezTo>
                    <a:cubicBezTo>
                      <a:pt x="119372" y="121835"/>
                      <a:pt x="119577" y="121709"/>
                      <a:pt x="119715" y="121516"/>
                    </a:cubicBezTo>
                    <a:cubicBezTo>
                      <a:pt x="119999" y="121118"/>
                      <a:pt x="119907" y="120565"/>
                      <a:pt x="119511" y="120281"/>
                    </a:cubicBezTo>
                    <a:cubicBezTo>
                      <a:pt x="119357" y="120170"/>
                      <a:pt x="119179" y="120118"/>
                      <a:pt x="119002" y="120118"/>
                    </a:cubicBezTo>
                    <a:cubicBezTo>
                      <a:pt x="118929" y="120118"/>
                      <a:pt x="118856" y="120127"/>
                      <a:pt x="118785" y="120144"/>
                    </a:cubicBezTo>
                    <a:lnTo>
                      <a:pt x="113690" y="102933"/>
                    </a:lnTo>
                    <a:cubicBezTo>
                      <a:pt x="113856" y="102876"/>
                      <a:pt x="114009" y="102773"/>
                      <a:pt x="114121" y="102619"/>
                    </a:cubicBezTo>
                    <a:cubicBezTo>
                      <a:pt x="114405" y="102222"/>
                      <a:pt x="114313" y="101668"/>
                      <a:pt x="113917" y="101384"/>
                    </a:cubicBezTo>
                    <a:cubicBezTo>
                      <a:pt x="113762" y="101272"/>
                      <a:pt x="113582" y="101219"/>
                      <a:pt x="113404" y="101219"/>
                    </a:cubicBezTo>
                    <a:cubicBezTo>
                      <a:pt x="113177" y="101219"/>
                      <a:pt x="112951" y="101307"/>
                      <a:pt x="112782" y="101473"/>
                    </a:cubicBezTo>
                    <a:lnTo>
                      <a:pt x="88698" y="78130"/>
                    </a:lnTo>
                    <a:cubicBezTo>
                      <a:pt x="88756" y="78050"/>
                      <a:pt x="88793" y="77963"/>
                      <a:pt x="88820" y="77873"/>
                    </a:cubicBezTo>
                    <a:lnTo>
                      <a:pt x="104040" y="80436"/>
                    </a:lnTo>
                    <a:cubicBezTo>
                      <a:pt x="104042" y="80710"/>
                      <a:pt x="104168" y="80979"/>
                      <a:pt x="104406" y="81151"/>
                    </a:cubicBezTo>
                    <a:cubicBezTo>
                      <a:pt x="104559" y="81260"/>
                      <a:pt x="104736" y="81316"/>
                      <a:pt x="104920" y="81316"/>
                    </a:cubicBezTo>
                    <a:cubicBezTo>
                      <a:pt x="104968" y="81316"/>
                      <a:pt x="105019" y="81312"/>
                      <a:pt x="105067" y="81303"/>
                    </a:cubicBezTo>
                    <a:cubicBezTo>
                      <a:pt x="105299" y="81265"/>
                      <a:pt x="105503" y="81138"/>
                      <a:pt x="105641" y="80945"/>
                    </a:cubicBezTo>
                    <a:cubicBezTo>
                      <a:pt x="105673" y="80901"/>
                      <a:pt x="105700" y="80853"/>
                      <a:pt x="105722" y="80805"/>
                    </a:cubicBezTo>
                    <a:lnTo>
                      <a:pt x="125340" y="86830"/>
                    </a:lnTo>
                    <a:cubicBezTo>
                      <a:pt x="125298" y="87143"/>
                      <a:pt x="125422" y="87472"/>
                      <a:pt x="125697" y="87670"/>
                    </a:cubicBezTo>
                    <a:cubicBezTo>
                      <a:pt x="125850" y="87779"/>
                      <a:pt x="126027" y="87835"/>
                      <a:pt x="126212" y="87835"/>
                    </a:cubicBezTo>
                    <a:cubicBezTo>
                      <a:pt x="126260" y="87835"/>
                      <a:pt x="126310" y="87831"/>
                      <a:pt x="126358" y="87823"/>
                    </a:cubicBezTo>
                    <a:cubicBezTo>
                      <a:pt x="126590" y="87784"/>
                      <a:pt x="126795" y="87657"/>
                      <a:pt x="126932" y="87464"/>
                    </a:cubicBezTo>
                    <a:cubicBezTo>
                      <a:pt x="127070" y="87272"/>
                      <a:pt x="127125" y="87039"/>
                      <a:pt x="127086" y="86804"/>
                    </a:cubicBezTo>
                    <a:cubicBezTo>
                      <a:pt x="127048" y="86571"/>
                      <a:pt x="126920" y="86367"/>
                      <a:pt x="126728" y="86229"/>
                    </a:cubicBezTo>
                    <a:cubicBezTo>
                      <a:pt x="126572" y="86117"/>
                      <a:pt x="126392" y="86063"/>
                      <a:pt x="126213" y="86063"/>
                    </a:cubicBezTo>
                    <a:cubicBezTo>
                      <a:pt x="125937" y="86063"/>
                      <a:pt x="125665" y="86191"/>
                      <a:pt x="125492" y="86432"/>
                    </a:cubicBezTo>
                    <a:cubicBezTo>
                      <a:pt x="125454" y="86486"/>
                      <a:pt x="125423" y="86543"/>
                      <a:pt x="125399" y="86602"/>
                    </a:cubicBezTo>
                    <a:lnTo>
                      <a:pt x="105791" y="80580"/>
                    </a:lnTo>
                    <a:cubicBezTo>
                      <a:pt x="105808" y="80484"/>
                      <a:pt x="105812" y="80386"/>
                      <a:pt x="105795" y="80285"/>
                    </a:cubicBezTo>
                    <a:cubicBezTo>
                      <a:pt x="105757" y="80052"/>
                      <a:pt x="105629" y="79848"/>
                      <a:pt x="105437" y="79710"/>
                    </a:cubicBezTo>
                    <a:cubicBezTo>
                      <a:pt x="105283" y="79599"/>
                      <a:pt x="105105" y="79547"/>
                      <a:pt x="104928" y="79547"/>
                    </a:cubicBezTo>
                    <a:cubicBezTo>
                      <a:pt x="104839" y="79547"/>
                      <a:pt x="104751" y="79560"/>
                      <a:pt x="104666" y="79586"/>
                    </a:cubicBezTo>
                    <a:lnTo>
                      <a:pt x="91291" y="59370"/>
                    </a:lnTo>
                    <a:cubicBezTo>
                      <a:pt x="91351" y="59320"/>
                      <a:pt x="91408" y="59265"/>
                      <a:pt x="91454" y="59199"/>
                    </a:cubicBezTo>
                    <a:cubicBezTo>
                      <a:pt x="91612" y="58980"/>
                      <a:pt x="91650" y="58716"/>
                      <a:pt x="91591" y="58473"/>
                    </a:cubicBezTo>
                    <a:lnTo>
                      <a:pt x="121723" y="42022"/>
                    </a:lnTo>
                    <a:cubicBezTo>
                      <a:pt x="121773" y="42082"/>
                      <a:pt x="121827" y="42140"/>
                      <a:pt x="121893" y="42188"/>
                    </a:cubicBezTo>
                    <a:cubicBezTo>
                      <a:pt x="122049" y="42300"/>
                      <a:pt x="122229" y="42354"/>
                      <a:pt x="122408" y="42354"/>
                    </a:cubicBezTo>
                    <a:cubicBezTo>
                      <a:pt x="122508" y="42354"/>
                      <a:pt x="122608" y="42331"/>
                      <a:pt x="122702" y="42298"/>
                    </a:cubicBezTo>
                    <a:lnTo>
                      <a:pt x="143453" y="68738"/>
                    </a:lnTo>
                    <a:cubicBezTo>
                      <a:pt x="143438" y="68755"/>
                      <a:pt x="143422" y="68770"/>
                      <a:pt x="143408" y="68787"/>
                    </a:cubicBezTo>
                    <a:cubicBezTo>
                      <a:pt x="143123" y="69184"/>
                      <a:pt x="143215" y="69738"/>
                      <a:pt x="143613" y="70023"/>
                    </a:cubicBezTo>
                    <a:cubicBezTo>
                      <a:pt x="143769" y="70135"/>
                      <a:pt x="143948" y="70188"/>
                      <a:pt x="144127" y="70188"/>
                    </a:cubicBezTo>
                    <a:cubicBezTo>
                      <a:pt x="144155" y="70188"/>
                      <a:pt x="144182" y="70181"/>
                      <a:pt x="144210" y="70179"/>
                    </a:cubicBezTo>
                    <a:lnTo>
                      <a:pt x="150276" y="95191"/>
                    </a:lnTo>
                    <a:cubicBezTo>
                      <a:pt x="150132" y="95254"/>
                      <a:pt x="150005" y="95352"/>
                      <a:pt x="149911" y="95484"/>
                    </a:cubicBezTo>
                    <a:cubicBezTo>
                      <a:pt x="149774" y="95676"/>
                      <a:pt x="149718" y="95910"/>
                      <a:pt x="149758" y="96144"/>
                    </a:cubicBezTo>
                    <a:cubicBezTo>
                      <a:pt x="149796" y="96377"/>
                      <a:pt x="149923" y="96581"/>
                      <a:pt x="150116" y="96719"/>
                    </a:cubicBezTo>
                    <a:cubicBezTo>
                      <a:pt x="150272" y="96832"/>
                      <a:pt x="150451" y="96885"/>
                      <a:pt x="150630" y="96885"/>
                    </a:cubicBezTo>
                    <a:cubicBezTo>
                      <a:pt x="150905" y="96885"/>
                      <a:pt x="151178" y="96757"/>
                      <a:pt x="151351" y="96516"/>
                    </a:cubicBezTo>
                    <a:cubicBezTo>
                      <a:pt x="151633" y="96119"/>
                      <a:pt x="151542" y="95564"/>
                      <a:pt x="151145" y="95281"/>
                    </a:cubicBezTo>
                    <a:cubicBezTo>
                      <a:pt x="150994" y="95171"/>
                      <a:pt x="150817" y="95116"/>
                      <a:pt x="150635" y="95116"/>
                    </a:cubicBezTo>
                    <a:cubicBezTo>
                      <a:pt x="150591" y="95116"/>
                      <a:pt x="150546" y="95119"/>
                      <a:pt x="150501" y="95126"/>
                    </a:cubicBezTo>
                    <a:lnTo>
                      <a:pt x="144439" y="70126"/>
                    </a:lnTo>
                    <a:cubicBezTo>
                      <a:pt x="144598" y="70068"/>
                      <a:pt x="144742" y="69967"/>
                      <a:pt x="144848" y="69819"/>
                    </a:cubicBezTo>
                    <a:cubicBezTo>
                      <a:pt x="145133" y="69422"/>
                      <a:pt x="145041" y="68869"/>
                      <a:pt x="144643" y="68584"/>
                    </a:cubicBezTo>
                    <a:cubicBezTo>
                      <a:pt x="144489" y="68473"/>
                      <a:pt x="144310" y="68419"/>
                      <a:pt x="144133" y="68419"/>
                    </a:cubicBezTo>
                    <a:cubicBezTo>
                      <a:pt x="143954" y="68419"/>
                      <a:pt x="143776" y="68474"/>
                      <a:pt x="143625" y="68579"/>
                    </a:cubicBezTo>
                    <a:lnTo>
                      <a:pt x="122923" y="42187"/>
                    </a:lnTo>
                    <a:cubicBezTo>
                      <a:pt x="123003" y="42130"/>
                      <a:pt x="123078" y="42066"/>
                      <a:pt x="123137" y="41982"/>
                    </a:cubicBezTo>
                    <a:cubicBezTo>
                      <a:pt x="123422" y="41585"/>
                      <a:pt x="123330" y="41031"/>
                      <a:pt x="122934" y="40747"/>
                    </a:cubicBezTo>
                    <a:cubicBezTo>
                      <a:pt x="122782" y="40638"/>
                      <a:pt x="122603" y="40581"/>
                      <a:pt x="122419" y="40581"/>
                    </a:cubicBezTo>
                    <a:cubicBezTo>
                      <a:pt x="122371" y="40581"/>
                      <a:pt x="122322" y="40585"/>
                      <a:pt x="122273" y="40593"/>
                    </a:cubicBezTo>
                    <a:cubicBezTo>
                      <a:pt x="122040" y="40632"/>
                      <a:pt x="121837" y="40759"/>
                      <a:pt x="121699" y="40952"/>
                    </a:cubicBezTo>
                    <a:cubicBezTo>
                      <a:pt x="121684" y="40972"/>
                      <a:pt x="121674" y="40993"/>
                      <a:pt x="121662" y="41015"/>
                    </a:cubicBezTo>
                    <a:lnTo>
                      <a:pt x="88927" y="19118"/>
                    </a:lnTo>
                    <a:cubicBezTo>
                      <a:pt x="89200" y="18723"/>
                      <a:pt x="89106" y="18178"/>
                      <a:pt x="88714" y="17898"/>
                    </a:cubicBezTo>
                    <a:cubicBezTo>
                      <a:pt x="88558" y="17786"/>
                      <a:pt x="88378" y="17733"/>
                      <a:pt x="88200" y="17733"/>
                    </a:cubicBezTo>
                    <a:cubicBezTo>
                      <a:pt x="87924" y="17733"/>
                      <a:pt x="87652" y="17861"/>
                      <a:pt x="87479" y="18101"/>
                    </a:cubicBezTo>
                    <a:cubicBezTo>
                      <a:pt x="87463" y="18124"/>
                      <a:pt x="87452" y="18149"/>
                      <a:pt x="87437" y="18172"/>
                    </a:cubicBezTo>
                    <a:lnTo>
                      <a:pt x="59626" y="948"/>
                    </a:lnTo>
                    <a:cubicBezTo>
                      <a:pt x="59646" y="651"/>
                      <a:pt x="59520" y="351"/>
                      <a:pt x="59262" y="166"/>
                    </a:cubicBezTo>
                    <a:cubicBezTo>
                      <a:pt x="59111" y="58"/>
                      <a:pt x="58932" y="0"/>
                      <a:pt x="5874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84;p10"/>
              <p:cNvSpPr/>
              <p:nvPr/>
            </p:nvSpPr>
            <p:spPr>
              <a:xfrm>
                <a:off x="1522650" y="3538750"/>
                <a:ext cx="2417375" cy="1058350"/>
              </a:xfrm>
              <a:custGeom>
                <a:avLst/>
                <a:gdLst/>
                <a:ahLst/>
                <a:cxnLst/>
                <a:rect l="l" t="t" r="r" b="b"/>
                <a:pathLst>
                  <a:path w="96695" h="42334" extrusionOk="0">
                    <a:moveTo>
                      <a:pt x="1008" y="1"/>
                    </a:moveTo>
                    <a:cubicBezTo>
                      <a:pt x="960" y="1"/>
                      <a:pt x="911" y="5"/>
                      <a:pt x="862" y="13"/>
                    </a:cubicBezTo>
                    <a:cubicBezTo>
                      <a:pt x="628" y="51"/>
                      <a:pt x="424" y="179"/>
                      <a:pt x="285" y="371"/>
                    </a:cubicBezTo>
                    <a:cubicBezTo>
                      <a:pt x="1" y="768"/>
                      <a:pt x="93" y="1321"/>
                      <a:pt x="489" y="1607"/>
                    </a:cubicBezTo>
                    <a:cubicBezTo>
                      <a:pt x="641" y="1716"/>
                      <a:pt x="819" y="1772"/>
                      <a:pt x="1002" y="1772"/>
                    </a:cubicBezTo>
                    <a:cubicBezTo>
                      <a:pt x="1050" y="1772"/>
                      <a:pt x="1100" y="1768"/>
                      <a:pt x="1148" y="1760"/>
                    </a:cubicBezTo>
                    <a:cubicBezTo>
                      <a:pt x="1382" y="1721"/>
                      <a:pt x="1585" y="1594"/>
                      <a:pt x="1724" y="1401"/>
                    </a:cubicBezTo>
                    <a:cubicBezTo>
                      <a:pt x="1775" y="1331"/>
                      <a:pt x="1812" y="1251"/>
                      <a:pt x="1839" y="1170"/>
                    </a:cubicBezTo>
                    <a:lnTo>
                      <a:pt x="49478" y="20273"/>
                    </a:lnTo>
                    <a:cubicBezTo>
                      <a:pt x="49259" y="20661"/>
                      <a:pt x="49358" y="21161"/>
                      <a:pt x="49729" y="21426"/>
                    </a:cubicBezTo>
                    <a:cubicBezTo>
                      <a:pt x="49886" y="21538"/>
                      <a:pt x="50065" y="21592"/>
                      <a:pt x="50244" y="21592"/>
                    </a:cubicBezTo>
                    <a:cubicBezTo>
                      <a:pt x="50520" y="21592"/>
                      <a:pt x="50792" y="21463"/>
                      <a:pt x="50965" y="21223"/>
                    </a:cubicBezTo>
                    <a:cubicBezTo>
                      <a:pt x="50983" y="21196"/>
                      <a:pt x="50997" y="21168"/>
                      <a:pt x="51011" y="21141"/>
                    </a:cubicBezTo>
                    <a:lnTo>
                      <a:pt x="70453" y="38632"/>
                    </a:lnTo>
                    <a:cubicBezTo>
                      <a:pt x="70320" y="38824"/>
                      <a:pt x="70266" y="39053"/>
                      <a:pt x="70304" y="39285"/>
                    </a:cubicBezTo>
                    <a:cubicBezTo>
                      <a:pt x="70342" y="39518"/>
                      <a:pt x="70469" y="39722"/>
                      <a:pt x="70662" y="39860"/>
                    </a:cubicBezTo>
                    <a:cubicBezTo>
                      <a:pt x="70818" y="39972"/>
                      <a:pt x="70998" y="40026"/>
                      <a:pt x="71176" y="40026"/>
                    </a:cubicBezTo>
                    <a:cubicBezTo>
                      <a:pt x="71452" y="40026"/>
                      <a:pt x="71725" y="39897"/>
                      <a:pt x="71897" y="39657"/>
                    </a:cubicBezTo>
                    <a:cubicBezTo>
                      <a:pt x="71957" y="39572"/>
                      <a:pt x="71998" y="39480"/>
                      <a:pt x="72025" y="39385"/>
                    </a:cubicBezTo>
                    <a:lnTo>
                      <a:pt x="94903" y="41502"/>
                    </a:lnTo>
                    <a:cubicBezTo>
                      <a:pt x="94919" y="41758"/>
                      <a:pt x="95040" y="42007"/>
                      <a:pt x="95266" y="42168"/>
                    </a:cubicBezTo>
                    <a:cubicBezTo>
                      <a:pt x="95423" y="42280"/>
                      <a:pt x="95601" y="42334"/>
                      <a:pt x="95781" y="42334"/>
                    </a:cubicBezTo>
                    <a:cubicBezTo>
                      <a:pt x="96056" y="42334"/>
                      <a:pt x="96329" y="42206"/>
                      <a:pt x="96502" y="41965"/>
                    </a:cubicBezTo>
                    <a:cubicBezTo>
                      <a:pt x="96639" y="41772"/>
                      <a:pt x="96694" y="41539"/>
                      <a:pt x="96655" y="41305"/>
                    </a:cubicBezTo>
                    <a:cubicBezTo>
                      <a:pt x="96620" y="41070"/>
                      <a:pt x="96493" y="40865"/>
                      <a:pt x="96301" y="40727"/>
                    </a:cubicBezTo>
                    <a:cubicBezTo>
                      <a:pt x="96148" y="40618"/>
                      <a:pt x="95971" y="40561"/>
                      <a:pt x="95788" y="40561"/>
                    </a:cubicBezTo>
                    <a:cubicBezTo>
                      <a:pt x="95739" y="40561"/>
                      <a:pt x="95690" y="40565"/>
                      <a:pt x="95641" y="40573"/>
                    </a:cubicBezTo>
                    <a:cubicBezTo>
                      <a:pt x="95408" y="40613"/>
                      <a:pt x="95203" y="40739"/>
                      <a:pt x="95065" y="40932"/>
                    </a:cubicBezTo>
                    <a:cubicBezTo>
                      <a:pt x="94993" y="41035"/>
                      <a:pt x="94944" y="41149"/>
                      <a:pt x="94920" y="41266"/>
                    </a:cubicBezTo>
                    <a:lnTo>
                      <a:pt x="72064" y="39153"/>
                    </a:lnTo>
                    <a:cubicBezTo>
                      <a:pt x="72068" y="38873"/>
                      <a:pt x="71940" y="38595"/>
                      <a:pt x="71697" y="38420"/>
                    </a:cubicBezTo>
                    <a:cubicBezTo>
                      <a:pt x="71545" y="38311"/>
                      <a:pt x="71367" y="38254"/>
                      <a:pt x="71183" y="38254"/>
                    </a:cubicBezTo>
                    <a:cubicBezTo>
                      <a:pt x="71134" y="38254"/>
                      <a:pt x="71085" y="38258"/>
                      <a:pt x="71036" y="38266"/>
                    </a:cubicBezTo>
                    <a:cubicBezTo>
                      <a:pt x="70879" y="38292"/>
                      <a:pt x="70737" y="38361"/>
                      <a:pt x="70617" y="38461"/>
                    </a:cubicBezTo>
                    <a:lnTo>
                      <a:pt x="51109" y="20911"/>
                    </a:lnTo>
                    <a:cubicBezTo>
                      <a:pt x="51188" y="20572"/>
                      <a:pt x="51063" y="20203"/>
                      <a:pt x="50764" y="19988"/>
                    </a:cubicBezTo>
                    <a:cubicBezTo>
                      <a:pt x="50609" y="19877"/>
                      <a:pt x="50430" y="19824"/>
                      <a:pt x="50253" y="19824"/>
                    </a:cubicBezTo>
                    <a:cubicBezTo>
                      <a:pt x="50023" y="19824"/>
                      <a:pt x="49796" y="19913"/>
                      <a:pt x="49627" y="20080"/>
                    </a:cubicBezTo>
                    <a:lnTo>
                      <a:pt x="1890" y="937"/>
                    </a:lnTo>
                    <a:cubicBezTo>
                      <a:pt x="1894" y="873"/>
                      <a:pt x="1893" y="807"/>
                      <a:pt x="1881" y="741"/>
                    </a:cubicBezTo>
                    <a:cubicBezTo>
                      <a:pt x="1842" y="507"/>
                      <a:pt x="1715" y="304"/>
                      <a:pt x="1523" y="167"/>
                    </a:cubicBezTo>
                    <a:cubicBezTo>
                      <a:pt x="1371" y="58"/>
                      <a:pt x="1192" y="1"/>
                      <a:pt x="100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1"/>
          <p:cNvSpPr txBox="1">
            <a:spLocks noGrp="1"/>
          </p:cNvSpPr>
          <p:nvPr>
            <p:ph type="title" hasCustomPrompt="1"/>
          </p:nvPr>
        </p:nvSpPr>
        <p:spPr>
          <a:xfrm>
            <a:off x="4076350" y="2296400"/>
            <a:ext cx="3843300" cy="10851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87" name="Google Shape;87;p11"/>
          <p:cNvSpPr txBox="1">
            <a:spLocks noGrp="1"/>
          </p:cNvSpPr>
          <p:nvPr>
            <p:ph type="subTitle" idx="1"/>
          </p:nvPr>
        </p:nvSpPr>
        <p:spPr>
          <a:xfrm>
            <a:off x="4076350" y="3426700"/>
            <a:ext cx="3843300" cy="4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88" name="Google Shape;88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4416200" y="2886625"/>
            <a:ext cx="4727801" cy="225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sz="30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sz="30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sz="30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sz="30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sz="30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sz="30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sz="30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sz="30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sz="30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iro"/>
              <a:buChar char="●"/>
              <a:defRPr sz="12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iro"/>
              <a:buChar char="○"/>
              <a:defRPr sz="12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iro"/>
              <a:buChar char="■"/>
              <a:defRPr sz="12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iro"/>
              <a:buChar char="●"/>
              <a:defRPr sz="12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iro"/>
              <a:buChar char="○"/>
              <a:defRPr sz="12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iro"/>
              <a:buChar char="■"/>
              <a:defRPr sz="12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iro"/>
              <a:buChar char="●"/>
              <a:defRPr sz="12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iro"/>
              <a:buChar char="○"/>
              <a:defRPr sz="12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iro"/>
              <a:buChar char="■"/>
              <a:defRPr sz="12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61" r:id="rId11"/>
    <p:sldLayoutId id="2147483663" r:id="rId12"/>
    <p:sldLayoutId id="2147483668" r:id="rId13"/>
    <p:sldLayoutId id="2147483670" r:id="rId14"/>
    <p:sldLayoutId id="2147483671" r:id="rId1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Relationship Id="rId5" Type="http://schemas.microsoft.com/office/2007/relationships/hdphoto" Target="../media/hdphoto1.wdp"/><Relationship Id="rId4" Type="http://schemas.openxmlformats.org/officeDocument/2006/relationships/image" Target="../media/image16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9" name="Google Shape;249;p29"/>
          <p:cNvGrpSpPr/>
          <p:nvPr/>
        </p:nvGrpSpPr>
        <p:grpSpPr>
          <a:xfrm rot="756538">
            <a:off x="-953347" y="-1514825"/>
            <a:ext cx="4574157" cy="3479412"/>
            <a:chOff x="1522650" y="1117750"/>
            <a:chExt cx="4574075" cy="3479350"/>
          </a:xfrm>
        </p:grpSpPr>
        <p:sp>
          <p:nvSpPr>
            <p:cNvPr id="250" name="Google Shape;250;p29"/>
            <p:cNvSpPr/>
            <p:nvPr/>
          </p:nvSpPr>
          <p:spPr>
            <a:xfrm>
              <a:off x="2305900" y="1117750"/>
              <a:ext cx="3790825" cy="3217100"/>
            </a:xfrm>
            <a:custGeom>
              <a:avLst/>
              <a:gdLst/>
              <a:ahLst/>
              <a:cxnLst/>
              <a:rect l="l" t="t" r="r" b="b"/>
              <a:pathLst>
                <a:path w="151633" h="128684" extrusionOk="0">
                  <a:moveTo>
                    <a:pt x="59573" y="1190"/>
                  </a:moveTo>
                  <a:lnTo>
                    <a:pt x="87345" y="18391"/>
                  </a:lnTo>
                  <a:cubicBezTo>
                    <a:pt x="87254" y="18737"/>
                    <a:pt x="87376" y="19117"/>
                    <a:pt x="87682" y="19337"/>
                  </a:cubicBezTo>
                  <a:cubicBezTo>
                    <a:pt x="87712" y="19358"/>
                    <a:pt x="87742" y="19374"/>
                    <a:pt x="87773" y="19391"/>
                  </a:cubicBezTo>
                  <a:lnTo>
                    <a:pt x="73089" y="35287"/>
                  </a:lnTo>
                  <a:cubicBezTo>
                    <a:pt x="73041" y="35228"/>
                    <a:pt x="72987" y="35173"/>
                    <a:pt x="72923" y="35127"/>
                  </a:cubicBezTo>
                  <a:cubicBezTo>
                    <a:pt x="72772" y="35017"/>
                    <a:pt x="72594" y="34961"/>
                    <a:pt x="72410" y="34961"/>
                  </a:cubicBezTo>
                  <a:cubicBezTo>
                    <a:pt x="72364" y="34961"/>
                    <a:pt x="72317" y="34964"/>
                    <a:pt x="72269" y="34972"/>
                  </a:cubicBezTo>
                  <a:lnTo>
                    <a:pt x="59361" y="1513"/>
                  </a:lnTo>
                  <a:cubicBezTo>
                    <a:pt x="59397" y="1478"/>
                    <a:pt x="59435" y="1443"/>
                    <a:pt x="59466" y="1400"/>
                  </a:cubicBezTo>
                  <a:cubicBezTo>
                    <a:pt x="59513" y="1335"/>
                    <a:pt x="59546" y="1262"/>
                    <a:pt x="59573" y="1190"/>
                  </a:cubicBezTo>
                  <a:close/>
                  <a:moveTo>
                    <a:pt x="57905" y="1155"/>
                  </a:moveTo>
                  <a:cubicBezTo>
                    <a:pt x="57962" y="1330"/>
                    <a:pt x="58069" y="1490"/>
                    <a:pt x="58229" y="1604"/>
                  </a:cubicBezTo>
                  <a:cubicBezTo>
                    <a:pt x="58385" y="1716"/>
                    <a:pt x="58564" y="1770"/>
                    <a:pt x="58744" y="1770"/>
                  </a:cubicBezTo>
                  <a:cubicBezTo>
                    <a:pt x="58890" y="1770"/>
                    <a:pt x="59035" y="1731"/>
                    <a:pt x="59165" y="1661"/>
                  </a:cubicBezTo>
                  <a:lnTo>
                    <a:pt x="72044" y="35042"/>
                  </a:lnTo>
                  <a:cubicBezTo>
                    <a:pt x="71907" y="35103"/>
                    <a:pt x="71787" y="35197"/>
                    <a:pt x="71696" y="35320"/>
                  </a:cubicBezTo>
                  <a:lnTo>
                    <a:pt x="34939" y="10633"/>
                  </a:lnTo>
                  <a:cubicBezTo>
                    <a:pt x="34967" y="10533"/>
                    <a:pt x="34978" y="10431"/>
                    <a:pt x="34971" y="10330"/>
                  </a:cubicBezTo>
                  <a:lnTo>
                    <a:pt x="57905" y="1155"/>
                  </a:lnTo>
                  <a:close/>
                  <a:moveTo>
                    <a:pt x="34896" y="10886"/>
                  </a:moveTo>
                  <a:lnTo>
                    <a:pt x="71585" y="35528"/>
                  </a:lnTo>
                  <a:cubicBezTo>
                    <a:pt x="71451" y="35873"/>
                    <a:pt x="71547" y="36273"/>
                    <a:pt x="71839" y="36520"/>
                  </a:cubicBezTo>
                  <a:lnTo>
                    <a:pt x="61150" y="46075"/>
                  </a:lnTo>
                  <a:cubicBezTo>
                    <a:pt x="61131" y="46059"/>
                    <a:pt x="61114" y="46040"/>
                    <a:pt x="61092" y="46024"/>
                  </a:cubicBezTo>
                  <a:cubicBezTo>
                    <a:pt x="60938" y="45913"/>
                    <a:pt x="60760" y="45860"/>
                    <a:pt x="60583" y="45860"/>
                  </a:cubicBezTo>
                  <a:cubicBezTo>
                    <a:pt x="60438" y="45860"/>
                    <a:pt x="60294" y="45896"/>
                    <a:pt x="60165" y="45964"/>
                  </a:cubicBezTo>
                  <a:lnTo>
                    <a:pt x="34896" y="10886"/>
                  </a:lnTo>
                  <a:close/>
                  <a:moveTo>
                    <a:pt x="88012" y="19481"/>
                  </a:moveTo>
                  <a:cubicBezTo>
                    <a:pt x="88073" y="19495"/>
                    <a:pt x="88135" y="19503"/>
                    <a:pt x="88199" y="19503"/>
                  </a:cubicBezTo>
                  <a:cubicBezTo>
                    <a:pt x="88236" y="19503"/>
                    <a:pt x="88270" y="19496"/>
                    <a:pt x="88308" y="19491"/>
                  </a:cubicBezTo>
                  <a:lnTo>
                    <a:pt x="90601" y="57808"/>
                  </a:lnTo>
                  <a:cubicBezTo>
                    <a:pt x="90477" y="57828"/>
                    <a:pt x="90359" y="57878"/>
                    <a:pt x="90253" y="57948"/>
                  </a:cubicBezTo>
                  <a:lnTo>
                    <a:pt x="73040" y="36456"/>
                  </a:lnTo>
                  <a:cubicBezTo>
                    <a:pt x="73069" y="36426"/>
                    <a:pt x="73102" y="36397"/>
                    <a:pt x="73126" y="36363"/>
                  </a:cubicBezTo>
                  <a:cubicBezTo>
                    <a:pt x="73264" y="36171"/>
                    <a:pt x="73319" y="35936"/>
                    <a:pt x="73280" y="35702"/>
                  </a:cubicBezTo>
                  <a:cubicBezTo>
                    <a:pt x="73268" y="35629"/>
                    <a:pt x="73244" y="35561"/>
                    <a:pt x="73216" y="35494"/>
                  </a:cubicBezTo>
                  <a:lnTo>
                    <a:pt x="88012" y="19481"/>
                  </a:lnTo>
                  <a:close/>
                  <a:moveTo>
                    <a:pt x="88769" y="19295"/>
                  </a:moveTo>
                  <a:lnTo>
                    <a:pt x="121569" y="41232"/>
                  </a:lnTo>
                  <a:cubicBezTo>
                    <a:pt x="121516" y="41429"/>
                    <a:pt x="121532" y="41636"/>
                    <a:pt x="121612" y="41820"/>
                  </a:cubicBezTo>
                  <a:lnTo>
                    <a:pt x="91516" y="58252"/>
                  </a:lnTo>
                  <a:cubicBezTo>
                    <a:pt x="91455" y="58141"/>
                    <a:pt x="91371" y="58040"/>
                    <a:pt x="91261" y="57962"/>
                  </a:cubicBezTo>
                  <a:cubicBezTo>
                    <a:pt x="91131" y="57868"/>
                    <a:pt x="90984" y="57820"/>
                    <a:pt x="90835" y="57804"/>
                  </a:cubicBezTo>
                  <a:lnTo>
                    <a:pt x="88539" y="19431"/>
                  </a:lnTo>
                  <a:cubicBezTo>
                    <a:pt x="88621" y="19396"/>
                    <a:pt x="88699" y="19354"/>
                    <a:pt x="88769" y="19295"/>
                  </a:cubicBezTo>
                  <a:close/>
                  <a:moveTo>
                    <a:pt x="72858" y="36603"/>
                  </a:moveTo>
                  <a:lnTo>
                    <a:pt x="90079" y="58104"/>
                  </a:lnTo>
                  <a:cubicBezTo>
                    <a:pt x="90062" y="58125"/>
                    <a:pt x="90041" y="58144"/>
                    <a:pt x="90025" y="58165"/>
                  </a:cubicBezTo>
                  <a:cubicBezTo>
                    <a:pt x="89989" y="58216"/>
                    <a:pt x="89960" y="58268"/>
                    <a:pt x="89936" y="58323"/>
                  </a:cubicBezTo>
                  <a:lnTo>
                    <a:pt x="61457" y="46818"/>
                  </a:lnTo>
                  <a:cubicBezTo>
                    <a:pt x="61473" y="46617"/>
                    <a:pt x="61422" y="46416"/>
                    <a:pt x="61307" y="46247"/>
                  </a:cubicBezTo>
                  <a:lnTo>
                    <a:pt x="72044" y="36651"/>
                  </a:lnTo>
                  <a:cubicBezTo>
                    <a:pt x="72160" y="36702"/>
                    <a:pt x="72283" y="36731"/>
                    <a:pt x="72406" y="36731"/>
                  </a:cubicBezTo>
                  <a:cubicBezTo>
                    <a:pt x="72565" y="36731"/>
                    <a:pt x="72719" y="36684"/>
                    <a:pt x="72858" y="36603"/>
                  </a:cubicBezTo>
                  <a:close/>
                  <a:moveTo>
                    <a:pt x="29406" y="22188"/>
                  </a:moveTo>
                  <a:lnTo>
                    <a:pt x="59857" y="46227"/>
                  </a:lnTo>
                  <a:cubicBezTo>
                    <a:pt x="59573" y="46625"/>
                    <a:pt x="59665" y="47178"/>
                    <a:pt x="60061" y="47462"/>
                  </a:cubicBezTo>
                  <a:cubicBezTo>
                    <a:pt x="60098" y="47488"/>
                    <a:pt x="60135" y="47509"/>
                    <a:pt x="60173" y="47529"/>
                  </a:cubicBezTo>
                  <a:lnTo>
                    <a:pt x="58655" y="58545"/>
                  </a:lnTo>
                  <a:cubicBezTo>
                    <a:pt x="58595" y="58532"/>
                    <a:pt x="58534" y="58525"/>
                    <a:pt x="58473" y="58525"/>
                  </a:cubicBezTo>
                  <a:cubicBezTo>
                    <a:pt x="58354" y="58525"/>
                    <a:pt x="58236" y="58550"/>
                    <a:pt x="58125" y="58596"/>
                  </a:cubicBezTo>
                  <a:lnTo>
                    <a:pt x="29406" y="22188"/>
                  </a:lnTo>
                  <a:close/>
                  <a:moveTo>
                    <a:pt x="16326" y="26247"/>
                  </a:moveTo>
                  <a:lnTo>
                    <a:pt x="57750" y="58893"/>
                  </a:lnTo>
                  <a:cubicBezTo>
                    <a:pt x="57750" y="58894"/>
                    <a:pt x="57749" y="58894"/>
                    <a:pt x="57748" y="58895"/>
                  </a:cubicBezTo>
                  <a:cubicBezTo>
                    <a:pt x="57632" y="59054"/>
                    <a:pt x="57582" y="59240"/>
                    <a:pt x="57584" y="59421"/>
                  </a:cubicBezTo>
                  <a:lnTo>
                    <a:pt x="33209" y="61477"/>
                  </a:lnTo>
                  <a:cubicBezTo>
                    <a:pt x="33171" y="61253"/>
                    <a:pt x="33049" y="61044"/>
                    <a:pt x="32851" y="60900"/>
                  </a:cubicBezTo>
                  <a:cubicBezTo>
                    <a:pt x="32696" y="60788"/>
                    <a:pt x="32515" y="60735"/>
                    <a:pt x="32336" y="60735"/>
                  </a:cubicBezTo>
                  <a:cubicBezTo>
                    <a:pt x="32231" y="60735"/>
                    <a:pt x="32126" y="60753"/>
                    <a:pt x="32028" y="60789"/>
                  </a:cubicBezTo>
                  <a:lnTo>
                    <a:pt x="16086" y="26436"/>
                  </a:lnTo>
                  <a:cubicBezTo>
                    <a:pt x="16176" y="26387"/>
                    <a:pt x="16257" y="26325"/>
                    <a:pt x="16326" y="26247"/>
                  </a:cubicBezTo>
                  <a:close/>
                  <a:moveTo>
                    <a:pt x="57622" y="59652"/>
                  </a:moveTo>
                  <a:cubicBezTo>
                    <a:pt x="57674" y="59839"/>
                    <a:pt x="57783" y="60008"/>
                    <a:pt x="57952" y="60129"/>
                  </a:cubicBezTo>
                  <a:cubicBezTo>
                    <a:pt x="58054" y="60201"/>
                    <a:pt x="58165" y="60247"/>
                    <a:pt x="58279" y="60272"/>
                  </a:cubicBezTo>
                  <a:lnTo>
                    <a:pt x="55785" y="68604"/>
                  </a:lnTo>
                  <a:cubicBezTo>
                    <a:pt x="55759" y="68602"/>
                    <a:pt x="55732" y="68601"/>
                    <a:pt x="55705" y="68601"/>
                  </a:cubicBezTo>
                  <a:cubicBezTo>
                    <a:pt x="55430" y="68601"/>
                    <a:pt x="55160" y="68726"/>
                    <a:pt x="54987" y="68966"/>
                  </a:cubicBezTo>
                  <a:cubicBezTo>
                    <a:pt x="54939" y="69034"/>
                    <a:pt x="54905" y="69108"/>
                    <a:pt x="54878" y="69182"/>
                  </a:cubicBezTo>
                  <a:lnTo>
                    <a:pt x="33192" y="61843"/>
                  </a:lnTo>
                  <a:cubicBezTo>
                    <a:pt x="33203" y="61799"/>
                    <a:pt x="33210" y="61755"/>
                    <a:pt x="33214" y="61709"/>
                  </a:cubicBezTo>
                  <a:lnTo>
                    <a:pt x="57622" y="59652"/>
                  </a:lnTo>
                  <a:close/>
                  <a:moveTo>
                    <a:pt x="61404" y="47049"/>
                  </a:moveTo>
                  <a:lnTo>
                    <a:pt x="89872" y="58550"/>
                  </a:lnTo>
                  <a:cubicBezTo>
                    <a:pt x="89825" y="58868"/>
                    <a:pt x="89949" y="59201"/>
                    <a:pt x="90228" y="59401"/>
                  </a:cubicBezTo>
                  <a:cubicBezTo>
                    <a:pt x="90327" y="59471"/>
                    <a:pt x="90435" y="59515"/>
                    <a:pt x="90546" y="59541"/>
                  </a:cubicBezTo>
                  <a:lnTo>
                    <a:pt x="88027" y="76730"/>
                  </a:lnTo>
                  <a:cubicBezTo>
                    <a:pt x="88011" y="76729"/>
                    <a:pt x="87994" y="76729"/>
                    <a:pt x="87977" y="76729"/>
                  </a:cubicBezTo>
                  <a:cubicBezTo>
                    <a:pt x="87931" y="76729"/>
                    <a:pt x="87884" y="76732"/>
                    <a:pt x="87837" y="76740"/>
                  </a:cubicBezTo>
                  <a:cubicBezTo>
                    <a:pt x="87715" y="76760"/>
                    <a:pt x="87603" y="76805"/>
                    <a:pt x="87501" y="76869"/>
                  </a:cubicBezTo>
                  <a:lnTo>
                    <a:pt x="61265" y="47294"/>
                  </a:lnTo>
                  <a:cubicBezTo>
                    <a:pt x="61275" y="47282"/>
                    <a:pt x="61288" y="47273"/>
                    <a:pt x="61297" y="47259"/>
                  </a:cubicBezTo>
                  <a:cubicBezTo>
                    <a:pt x="61344" y="47194"/>
                    <a:pt x="61377" y="47123"/>
                    <a:pt x="61404" y="47049"/>
                  </a:cubicBezTo>
                  <a:close/>
                  <a:moveTo>
                    <a:pt x="61096" y="47455"/>
                  </a:moveTo>
                  <a:lnTo>
                    <a:pt x="87328" y="77024"/>
                  </a:lnTo>
                  <a:cubicBezTo>
                    <a:pt x="87322" y="77033"/>
                    <a:pt x="87314" y="77039"/>
                    <a:pt x="87308" y="77047"/>
                  </a:cubicBezTo>
                  <a:lnTo>
                    <a:pt x="59297" y="59712"/>
                  </a:lnTo>
                  <a:cubicBezTo>
                    <a:pt x="59429" y="59348"/>
                    <a:pt x="59315" y="58926"/>
                    <a:pt x="58985" y="58689"/>
                  </a:cubicBezTo>
                  <a:cubicBezTo>
                    <a:pt x="58952" y="58665"/>
                    <a:pt x="58916" y="58648"/>
                    <a:pt x="58882" y="58628"/>
                  </a:cubicBezTo>
                  <a:lnTo>
                    <a:pt x="60400" y="47607"/>
                  </a:lnTo>
                  <a:cubicBezTo>
                    <a:pt x="60459" y="47619"/>
                    <a:pt x="60519" y="47627"/>
                    <a:pt x="60578" y="47627"/>
                  </a:cubicBezTo>
                  <a:cubicBezTo>
                    <a:pt x="60762" y="47627"/>
                    <a:pt x="60943" y="47564"/>
                    <a:pt x="61096" y="47455"/>
                  </a:cubicBezTo>
                  <a:close/>
                  <a:moveTo>
                    <a:pt x="59189" y="59922"/>
                  </a:moveTo>
                  <a:lnTo>
                    <a:pt x="87178" y="77244"/>
                  </a:lnTo>
                  <a:cubicBezTo>
                    <a:pt x="87172" y="77259"/>
                    <a:pt x="87166" y="77275"/>
                    <a:pt x="87161" y="77291"/>
                  </a:cubicBezTo>
                  <a:lnTo>
                    <a:pt x="56571" y="69673"/>
                  </a:lnTo>
                  <a:cubicBezTo>
                    <a:pt x="56646" y="69338"/>
                    <a:pt x="56520" y="68976"/>
                    <a:pt x="56224" y="68763"/>
                  </a:cubicBezTo>
                  <a:cubicBezTo>
                    <a:pt x="56157" y="68717"/>
                    <a:pt x="56087" y="68682"/>
                    <a:pt x="56015" y="68656"/>
                  </a:cubicBezTo>
                  <a:lnTo>
                    <a:pt x="58519" y="60290"/>
                  </a:lnTo>
                  <a:cubicBezTo>
                    <a:pt x="58777" y="60275"/>
                    <a:pt x="59025" y="60152"/>
                    <a:pt x="59188" y="59926"/>
                  </a:cubicBezTo>
                  <a:cubicBezTo>
                    <a:pt x="59189" y="59924"/>
                    <a:pt x="59189" y="59923"/>
                    <a:pt x="59189" y="59922"/>
                  </a:cubicBezTo>
                  <a:close/>
                  <a:moveTo>
                    <a:pt x="6382" y="54567"/>
                  </a:moveTo>
                  <a:lnTo>
                    <a:pt x="31456" y="61554"/>
                  </a:lnTo>
                  <a:cubicBezTo>
                    <a:pt x="31440" y="61772"/>
                    <a:pt x="31506" y="61990"/>
                    <a:pt x="31643" y="62166"/>
                  </a:cubicBezTo>
                  <a:lnTo>
                    <a:pt x="15546" y="78173"/>
                  </a:lnTo>
                  <a:cubicBezTo>
                    <a:pt x="15506" y="78130"/>
                    <a:pt x="15461" y="78092"/>
                    <a:pt x="15414" y="78055"/>
                  </a:cubicBezTo>
                  <a:cubicBezTo>
                    <a:pt x="15260" y="77944"/>
                    <a:pt x="15081" y="77892"/>
                    <a:pt x="14905" y="77892"/>
                  </a:cubicBezTo>
                  <a:cubicBezTo>
                    <a:pt x="14826" y="77892"/>
                    <a:pt x="14747" y="77902"/>
                    <a:pt x="14671" y="77923"/>
                  </a:cubicBezTo>
                  <a:lnTo>
                    <a:pt x="6061" y="55104"/>
                  </a:lnTo>
                  <a:cubicBezTo>
                    <a:pt x="6125" y="55054"/>
                    <a:pt x="6183" y="54997"/>
                    <a:pt x="6233" y="54928"/>
                  </a:cubicBezTo>
                  <a:cubicBezTo>
                    <a:pt x="6313" y="54818"/>
                    <a:pt x="6360" y="54692"/>
                    <a:pt x="6382" y="54567"/>
                  </a:cubicBezTo>
                  <a:close/>
                  <a:moveTo>
                    <a:pt x="91099" y="59489"/>
                  </a:moveTo>
                  <a:lnTo>
                    <a:pt x="104457" y="79682"/>
                  </a:lnTo>
                  <a:cubicBezTo>
                    <a:pt x="104363" y="79741"/>
                    <a:pt x="104277" y="79819"/>
                    <a:pt x="104210" y="79913"/>
                  </a:cubicBezTo>
                  <a:cubicBezTo>
                    <a:pt x="104146" y="80003"/>
                    <a:pt x="104103" y="80102"/>
                    <a:pt x="104076" y="80204"/>
                  </a:cubicBezTo>
                  <a:lnTo>
                    <a:pt x="88866" y="77650"/>
                  </a:lnTo>
                  <a:cubicBezTo>
                    <a:pt x="88877" y="77362"/>
                    <a:pt x="88749" y="77075"/>
                    <a:pt x="88499" y="76896"/>
                  </a:cubicBezTo>
                  <a:cubicBezTo>
                    <a:pt x="88425" y="76842"/>
                    <a:pt x="88344" y="76806"/>
                    <a:pt x="88260" y="76778"/>
                  </a:cubicBezTo>
                  <a:lnTo>
                    <a:pt x="90783" y="59563"/>
                  </a:lnTo>
                  <a:cubicBezTo>
                    <a:pt x="90892" y="59558"/>
                    <a:pt x="90999" y="59534"/>
                    <a:pt x="91099" y="59489"/>
                  </a:cubicBezTo>
                  <a:close/>
                  <a:moveTo>
                    <a:pt x="33100" y="62061"/>
                  </a:moveTo>
                  <a:lnTo>
                    <a:pt x="54828" y="69413"/>
                  </a:lnTo>
                  <a:cubicBezTo>
                    <a:pt x="54804" y="69712"/>
                    <a:pt x="54931" y="70016"/>
                    <a:pt x="55192" y="70201"/>
                  </a:cubicBezTo>
                  <a:cubicBezTo>
                    <a:pt x="55275" y="70262"/>
                    <a:pt x="55369" y="70305"/>
                    <a:pt x="55466" y="70333"/>
                  </a:cubicBezTo>
                  <a:lnTo>
                    <a:pt x="54144" y="97291"/>
                  </a:lnTo>
                  <a:cubicBezTo>
                    <a:pt x="54112" y="97293"/>
                    <a:pt x="54080" y="97293"/>
                    <a:pt x="54049" y="97298"/>
                  </a:cubicBezTo>
                  <a:cubicBezTo>
                    <a:pt x="53964" y="97313"/>
                    <a:pt x="53885" y="97342"/>
                    <a:pt x="53809" y="97378"/>
                  </a:cubicBezTo>
                  <a:lnTo>
                    <a:pt x="32845" y="62338"/>
                  </a:lnTo>
                  <a:cubicBezTo>
                    <a:pt x="32924" y="62281"/>
                    <a:pt x="32998" y="62217"/>
                    <a:pt x="33057" y="62136"/>
                  </a:cubicBezTo>
                  <a:cubicBezTo>
                    <a:pt x="33074" y="62112"/>
                    <a:pt x="33085" y="62086"/>
                    <a:pt x="33100" y="62061"/>
                  </a:cubicBezTo>
                  <a:close/>
                  <a:moveTo>
                    <a:pt x="56487" y="69893"/>
                  </a:moveTo>
                  <a:lnTo>
                    <a:pt x="87105" y="77517"/>
                  </a:lnTo>
                  <a:cubicBezTo>
                    <a:pt x="87088" y="77681"/>
                    <a:pt x="87116" y="77843"/>
                    <a:pt x="87186" y="77992"/>
                  </a:cubicBezTo>
                  <a:lnTo>
                    <a:pt x="54942" y="97700"/>
                  </a:lnTo>
                  <a:cubicBezTo>
                    <a:pt x="54883" y="97604"/>
                    <a:pt x="54803" y="97519"/>
                    <a:pt x="54708" y="97452"/>
                  </a:cubicBezTo>
                  <a:cubicBezTo>
                    <a:pt x="54609" y="97379"/>
                    <a:pt x="54496" y="97331"/>
                    <a:pt x="54379" y="97305"/>
                  </a:cubicBezTo>
                  <a:lnTo>
                    <a:pt x="55700" y="70367"/>
                  </a:lnTo>
                  <a:lnTo>
                    <a:pt x="55705" y="70367"/>
                  </a:lnTo>
                  <a:cubicBezTo>
                    <a:pt x="55753" y="70367"/>
                    <a:pt x="55802" y="70364"/>
                    <a:pt x="55850" y="70355"/>
                  </a:cubicBezTo>
                  <a:cubicBezTo>
                    <a:pt x="56084" y="70317"/>
                    <a:pt x="56287" y="70190"/>
                    <a:pt x="56427" y="69997"/>
                  </a:cubicBezTo>
                  <a:cubicBezTo>
                    <a:pt x="56450" y="69964"/>
                    <a:pt x="56468" y="69927"/>
                    <a:pt x="56487" y="69893"/>
                  </a:cubicBezTo>
                  <a:close/>
                  <a:moveTo>
                    <a:pt x="31811" y="62331"/>
                  </a:moveTo>
                  <a:cubicBezTo>
                    <a:pt x="31814" y="62333"/>
                    <a:pt x="31817" y="62338"/>
                    <a:pt x="31821" y="62340"/>
                  </a:cubicBezTo>
                  <a:cubicBezTo>
                    <a:pt x="31978" y="62452"/>
                    <a:pt x="32156" y="62506"/>
                    <a:pt x="32336" y="62506"/>
                  </a:cubicBezTo>
                  <a:cubicBezTo>
                    <a:pt x="32439" y="62506"/>
                    <a:pt x="32539" y="62482"/>
                    <a:pt x="32636" y="62447"/>
                  </a:cubicBezTo>
                  <a:lnTo>
                    <a:pt x="53611" y="97508"/>
                  </a:lnTo>
                  <a:cubicBezTo>
                    <a:pt x="53561" y="97551"/>
                    <a:pt x="53513" y="97602"/>
                    <a:pt x="53473" y="97657"/>
                  </a:cubicBezTo>
                  <a:cubicBezTo>
                    <a:pt x="53449" y="97691"/>
                    <a:pt x="53432" y="97726"/>
                    <a:pt x="53414" y="97761"/>
                  </a:cubicBezTo>
                  <a:lnTo>
                    <a:pt x="15678" y="79186"/>
                  </a:lnTo>
                  <a:cubicBezTo>
                    <a:pt x="15816" y="78926"/>
                    <a:pt x="15811" y="78622"/>
                    <a:pt x="15682" y="78371"/>
                  </a:cubicBezTo>
                  <a:lnTo>
                    <a:pt x="31811" y="62331"/>
                  </a:lnTo>
                  <a:close/>
                  <a:moveTo>
                    <a:pt x="1615" y="71499"/>
                  </a:moveTo>
                  <a:lnTo>
                    <a:pt x="14037" y="78573"/>
                  </a:lnTo>
                  <a:cubicBezTo>
                    <a:pt x="13958" y="78911"/>
                    <a:pt x="14084" y="79279"/>
                    <a:pt x="14383" y="79494"/>
                  </a:cubicBezTo>
                  <a:cubicBezTo>
                    <a:pt x="14539" y="79606"/>
                    <a:pt x="14719" y="79660"/>
                    <a:pt x="14898" y="79660"/>
                  </a:cubicBezTo>
                  <a:cubicBezTo>
                    <a:pt x="15136" y="79660"/>
                    <a:pt x="15368" y="79558"/>
                    <a:pt x="15538" y="79377"/>
                  </a:cubicBezTo>
                  <a:lnTo>
                    <a:pt x="53328" y="97978"/>
                  </a:lnTo>
                  <a:cubicBezTo>
                    <a:pt x="53297" y="98118"/>
                    <a:pt x="53305" y="98265"/>
                    <a:pt x="53342" y="98402"/>
                  </a:cubicBezTo>
                  <a:lnTo>
                    <a:pt x="44172" y="100939"/>
                  </a:lnTo>
                  <a:cubicBezTo>
                    <a:pt x="44109" y="100823"/>
                    <a:pt x="44023" y="100722"/>
                    <a:pt x="43914" y="100644"/>
                  </a:cubicBezTo>
                  <a:cubicBezTo>
                    <a:pt x="43762" y="100534"/>
                    <a:pt x="43583" y="100477"/>
                    <a:pt x="43400" y="100477"/>
                  </a:cubicBezTo>
                  <a:cubicBezTo>
                    <a:pt x="43351" y="100477"/>
                    <a:pt x="43302" y="100481"/>
                    <a:pt x="43253" y="100489"/>
                  </a:cubicBezTo>
                  <a:cubicBezTo>
                    <a:pt x="43020" y="100528"/>
                    <a:pt x="42817" y="100655"/>
                    <a:pt x="42677" y="100848"/>
                  </a:cubicBezTo>
                  <a:cubicBezTo>
                    <a:pt x="42516" y="101072"/>
                    <a:pt x="42479" y="101346"/>
                    <a:pt x="42546" y="101594"/>
                  </a:cubicBezTo>
                  <a:lnTo>
                    <a:pt x="31935" y="108097"/>
                  </a:lnTo>
                  <a:cubicBezTo>
                    <a:pt x="31872" y="107978"/>
                    <a:pt x="31783" y="107872"/>
                    <a:pt x="31671" y="107790"/>
                  </a:cubicBezTo>
                  <a:cubicBezTo>
                    <a:pt x="31516" y="107679"/>
                    <a:pt x="31337" y="107626"/>
                    <a:pt x="31160" y="107626"/>
                  </a:cubicBezTo>
                  <a:cubicBezTo>
                    <a:pt x="30986" y="107626"/>
                    <a:pt x="30812" y="107678"/>
                    <a:pt x="30664" y="107776"/>
                  </a:cubicBezTo>
                  <a:lnTo>
                    <a:pt x="1598" y="71519"/>
                  </a:lnTo>
                  <a:cubicBezTo>
                    <a:pt x="1603" y="71511"/>
                    <a:pt x="1609" y="71506"/>
                    <a:pt x="1615" y="71499"/>
                  </a:cubicBezTo>
                  <a:close/>
                  <a:moveTo>
                    <a:pt x="87314" y="78191"/>
                  </a:moveTo>
                  <a:cubicBezTo>
                    <a:pt x="87360" y="78243"/>
                    <a:pt x="87409" y="78293"/>
                    <a:pt x="87467" y="78334"/>
                  </a:cubicBezTo>
                  <a:cubicBezTo>
                    <a:pt x="87623" y="78447"/>
                    <a:pt x="87803" y="78500"/>
                    <a:pt x="87981" y="78500"/>
                  </a:cubicBezTo>
                  <a:cubicBezTo>
                    <a:pt x="88023" y="78500"/>
                    <a:pt x="88063" y="78493"/>
                    <a:pt x="88103" y="78485"/>
                  </a:cubicBezTo>
                  <a:lnTo>
                    <a:pt x="95457" y="108915"/>
                  </a:lnTo>
                  <a:cubicBezTo>
                    <a:pt x="95228" y="108955"/>
                    <a:pt x="95026" y="109080"/>
                    <a:pt x="94890" y="109271"/>
                  </a:cubicBezTo>
                  <a:cubicBezTo>
                    <a:pt x="94886" y="109276"/>
                    <a:pt x="94884" y="109281"/>
                    <a:pt x="94880" y="109287"/>
                  </a:cubicBezTo>
                  <a:lnTo>
                    <a:pt x="55049" y="98390"/>
                  </a:lnTo>
                  <a:cubicBezTo>
                    <a:pt x="55079" y="98272"/>
                    <a:pt x="55087" y="98149"/>
                    <a:pt x="55066" y="98026"/>
                  </a:cubicBezTo>
                  <a:cubicBezTo>
                    <a:pt x="55060" y="97989"/>
                    <a:pt x="55048" y="97954"/>
                    <a:pt x="55038" y="97917"/>
                  </a:cubicBezTo>
                  <a:lnTo>
                    <a:pt x="87314" y="78191"/>
                  </a:lnTo>
                  <a:close/>
                  <a:moveTo>
                    <a:pt x="42637" y="101815"/>
                  </a:moveTo>
                  <a:cubicBezTo>
                    <a:pt x="42697" y="101917"/>
                    <a:pt x="42779" y="102009"/>
                    <a:pt x="42882" y="102083"/>
                  </a:cubicBezTo>
                  <a:cubicBezTo>
                    <a:pt x="43034" y="102192"/>
                    <a:pt x="43212" y="102249"/>
                    <a:pt x="43395" y="102249"/>
                  </a:cubicBezTo>
                  <a:cubicBezTo>
                    <a:pt x="43443" y="102249"/>
                    <a:pt x="43493" y="102245"/>
                    <a:pt x="43541" y="102237"/>
                  </a:cubicBezTo>
                  <a:cubicBezTo>
                    <a:pt x="43588" y="102229"/>
                    <a:pt x="43633" y="102216"/>
                    <a:pt x="43679" y="102201"/>
                  </a:cubicBezTo>
                  <a:lnTo>
                    <a:pt x="55444" y="118817"/>
                  </a:lnTo>
                  <a:cubicBezTo>
                    <a:pt x="55361" y="118874"/>
                    <a:pt x="55285" y="118944"/>
                    <a:pt x="55225" y="119027"/>
                  </a:cubicBezTo>
                  <a:cubicBezTo>
                    <a:pt x="55134" y="119155"/>
                    <a:pt x="55081" y="119302"/>
                    <a:pt x="55066" y="119454"/>
                  </a:cubicBezTo>
                  <a:lnTo>
                    <a:pt x="38399" y="118443"/>
                  </a:lnTo>
                  <a:lnTo>
                    <a:pt x="31738" y="109173"/>
                  </a:lnTo>
                  <a:cubicBezTo>
                    <a:pt x="31789" y="109128"/>
                    <a:pt x="31835" y="109080"/>
                    <a:pt x="31876" y="109025"/>
                  </a:cubicBezTo>
                  <a:cubicBezTo>
                    <a:pt x="32014" y="108832"/>
                    <a:pt x="32069" y="108598"/>
                    <a:pt x="32030" y="108364"/>
                  </a:cubicBezTo>
                  <a:cubicBezTo>
                    <a:pt x="32027" y="108350"/>
                    <a:pt x="32021" y="108336"/>
                    <a:pt x="32017" y="108321"/>
                  </a:cubicBezTo>
                  <a:lnTo>
                    <a:pt x="42637" y="101815"/>
                  </a:lnTo>
                  <a:close/>
                  <a:moveTo>
                    <a:pt x="54958" y="98612"/>
                  </a:moveTo>
                  <a:lnTo>
                    <a:pt x="94775" y="109505"/>
                  </a:lnTo>
                  <a:cubicBezTo>
                    <a:pt x="94674" y="109802"/>
                    <a:pt x="94737" y="110137"/>
                    <a:pt x="94949" y="110374"/>
                  </a:cubicBezTo>
                  <a:lnTo>
                    <a:pt x="79975" y="127087"/>
                  </a:lnTo>
                  <a:cubicBezTo>
                    <a:pt x="79970" y="127084"/>
                    <a:pt x="79968" y="127081"/>
                    <a:pt x="79965" y="127079"/>
                  </a:cubicBezTo>
                  <a:cubicBezTo>
                    <a:pt x="79813" y="126970"/>
                    <a:pt x="79634" y="126913"/>
                    <a:pt x="79451" y="126913"/>
                  </a:cubicBezTo>
                  <a:cubicBezTo>
                    <a:pt x="79403" y="126913"/>
                    <a:pt x="79354" y="126917"/>
                    <a:pt x="79305" y="126925"/>
                  </a:cubicBezTo>
                  <a:cubicBezTo>
                    <a:pt x="79089" y="126960"/>
                    <a:pt x="78902" y="127074"/>
                    <a:pt x="78766" y="127242"/>
                  </a:cubicBezTo>
                  <a:lnTo>
                    <a:pt x="44129" y="101861"/>
                  </a:lnTo>
                  <a:cubicBezTo>
                    <a:pt x="44257" y="101672"/>
                    <a:pt x="44310" y="101447"/>
                    <a:pt x="44272" y="101221"/>
                  </a:cubicBezTo>
                  <a:cubicBezTo>
                    <a:pt x="44268" y="101201"/>
                    <a:pt x="44262" y="101182"/>
                    <a:pt x="44256" y="101162"/>
                  </a:cubicBezTo>
                  <a:lnTo>
                    <a:pt x="53432" y="98624"/>
                  </a:lnTo>
                  <a:cubicBezTo>
                    <a:pt x="53492" y="98727"/>
                    <a:pt x="53573" y="98820"/>
                    <a:pt x="53678" y="98895"/>
                  </a:cubicBezTo>
                  <a:cubicBezTo>
                    <a:pt x="53834" y="99007"/>
                    <a:pt x="54013" y="99061"/>
                    <a:pt x="54193" y="99061"/>
                  </a:cubicBezTo>
                  <a:cubicBezTo>
                    <a:pt x="54468" y="99061"/>
                    <a:pt x="54740" y="98932"/>
                    <a:pt x="54914" y="98692"/>
                  </a:cubicBezTo>
                  <a:cubicBezTo>
                    <a:pt x="54931" y="98666"/>
                    <a:pt x="54943" y="98639"/>
                    <a:pt x="54958" y="98612"/>
                  </a:cubicBezTo>
                  <a:close/>
                  <a:moveTo>
                    <a:pt x="58749" y="0"/>
                  </a:moveTo>
                  <a:cubicBezTo>
                    <a:pt x="58700" y="0"/>
                    <a:pt x="58651" y="4"/>
                    <a:pt x="58601" y="13"/>
                  </a:cubicBezTo>
                  <a:cubicBezTo>
                    <a:pt x="58368" y="51"/>
                    <a:pt x="58165" y="178"/>
                    <a:pt x="58026" y="371"/>
                  </a:cubicBezTo>
                  <a:cubicBezTo>
                    <a:pt x="57906" y="537"/>
                    <a:pt x="57857" y="730"/>
                    <a:pt x="57863" y="922"/>
                  </a:cubicBezTo>
                  <a:lnTo>
                    <a:pt x="34925" y="10097"/>
                  </a:lnTo>
                  <a:cubicBezTo>
                    <a:pt x="34868" y="9931"/>
                    <a:pt x="34761" y="9780"/>
                    <a:pt x="34608" y="9669"/>
                  </a:cubicBezTo>
                  <a:cubicBezTo>
                    <a:pt x="34451" y="9557"/>
                    <a:pt x="34271" y="9503"/>
                    <a:pt x="34092" y="9503"/>
                  </a:cubicBezTo>
                  <a:cubicBezTo>
                    <a:pt x="33816" y="9503"/>
                    <a:pt x="33545" y="9631"/>
                    <a:pt x="33372" y="9872"/>
                  </a:cubicBezTo>
                  <a:cubicBezTo>
                    <a:pt x="33234" y="10064"/>
                    <a:pt x="33180" y="10299"/>
                    <a:pt x="33218" y="10533"/>
                  </a:cubicBezTo>
                  <a:cubicBezTo>
                    <a:pt x="33257" y="10766"/>
                    <a:pt x="33384" y="10969"/>
                    <a:pt x="33577" y="11108"/>
                  </a:cubicBezTo>
                  <a:cubicBezTo>
                    <a:pt x="33733" y="11221"/>
                    <a:pt x="33912" y="11274"/>
                    <a:pt x="34091" y="11274"/>
                  </a:cubicBezTo>
                  <a:cubicBezTo>
                    <a:pt x="34316" y="11274"/>
                    <a:pt x="34535" y="11185"/>
                    <a:pt x="34704" y="11023"/>
                  </a:cubicBezTo>
                  <a:lnTo>
                    <a:pt x="59844" y="45919"/>
                  </a:lnTo>
                  <a:lnTo>
                    <a:pt x="59844" y="45919"/>
                  </a:lnTo>
                  <a:lnTo>
                    <a:pt x="29110" y="21654"/>
                  </a:lnTo>
                  <a:cubicBezTo>
                    <a:pt x="29111" y="21652"/>
                    <a:pt x="29113" y="21651"/>
                    <a:pt x="29117" y="21648"/>
                  </a:cubicBezTo>
                  <a:cubicBezTo>
                    <a:pt x="29401" y="21251"/>
                    <a:pt x="29309" y="20697"/>
                    <a:pt x="28913" y="20413"/>
                  </a:cubicBezTo>
                  <a:cubicBezTo>
                    <a:pt x="28757" y="20301"/>
                    <a:pt x="28577" y="20247"/>
                    <a:pt x="28399" y="20247"/>
                  </a:cubicBezTo>
                  <a:cubicBezTo>
                    <a:pt x="28122" y="20247"/>
                    <a:pt x="27850" y="20375"/>
                    <a:pt x="27678" y="20616"/>
                  </a:cubicBezTo>
                  <a:cubicBezTo>
                    <a:pt x="27393" y="21013"/>
                    <a:pt x="27485" y="21567"/>
                    <a:pt x="27881" y="21851"/>
                  </a:cubicBezTo>
                  <a:cubicBezTo>
                    <a:pt x="28037" y="21963"/>
                    <a:pt x="28217" y="22017"/>
                    <a:pt x="28396" y="22017"/>
                  </a:cubicBezTo>
                  <a:cubicBezTo>
                    <a:pt x="28561" y="22017"/>
                    <a:pt x="28722" y="21967"/>
                    <a:pt x="28864" y="21877"/>
                  </a:cubicBezTo>
                  <a:lnTo>
                    <a:pt x="57922" y="58717"/>
                  </a:lnTo>
                  <a:cubicBezTo>
                    <a:pt x="57920" y="58718"/>
                    <a:pt x="57919" y="58719"/>
                    <a:pt x="57916" y="58723"/>
                  </a:cubicBezTo>
                  <a:lnTo>
                    <a:pt x="16459" y="26054"/>
                  </a:lnTo>
                  <a:cubicBezTo>
                    <a:pt x="16652" y="25671"/>
                    <a:pt x="16546" y="25194"/>
                    <a:pt x="16188" y="24937"/>
                  </a:cubicBezTo>
                  <a:cubicBezTo>
                    <a:pt x="16032" y="24825"/>
                    <a:pt x="15851" y="24771"/>
                    <a:pt x="15672" y="24771"/>
                  </a:cubicBezTo>
                  <a:cubicBezTo>
                    <a:pt x="15397" y="24771"/>
                    <a:pt x="15125" y="24899"/>
                    <a:pt x="14952" y="25140"/>
                  </a:cubicBezTo>
                  <a:cubicBezTo>
                    <a:pt x="14668" y="25537"/>
                    <a:pt x="14760" y="26091"/>
                    <a:pt x="15155" y="26375"/>
                  </a:cubicBezTo>
                  <a:cubicBezTo>
                    <a:pt x="15308" y="26486"/>
                    <a:pt x="15486" y="26541"/>
                    <a:pt x="15671" y="26541"/>
                  </a:cubicBezTo>
                  <a:cubicBezTo>
                    <a:pt x="15719" y="26541"/>
                    <a:pt x="15768" y="26537"/>
                    <a:pt x="15816" y="26529"/>
                  </a:cubicBezTo>
                  <a:cubicBezTo>
                    <a:pt x="15834" y="26526"/>
                    <a:pt x="15850" y="26520"/>
                    <a:pt x="15866" y="26516"/>
                  </a:cubicBezTo>
                  <a:lnTo>
                    <a:pt x="31824" y="60903"/>
                  </a:lnTo>
                  <a:cubicBezTo>
                    <a:pt x="31748" y="60958"/>
                    <a:pt x="31675" y="61023"/>
                    <a:pt x="31618" y="61103"/>
                  </a:cubicBezTo>
                  <a:cubicBezTo>
                    <a:pt x="31568" y="61173"/>
                    <a:pt x="31534" y="61248"/>
                    <a:pt x="31507" y="61324"/>
                  </a:cubicBezTo>
                  <a:lnTo>
                    <a:pt x="6390" y="54326"/>
                  </a:lnTo>
                  <a:cubicBezTo>
                    <a:pt x="6367" y="54081"/>
                    <a:pt x="6245" y="53846"/>
                    <a:pt x="6030" y="53692"/>
                  </a:cubicBezTo>
                  <a:cubicBezTo>
                    <a:pt x="5874" y="53581"/>
                    <a:pt x="5694" y="53527"/>
                    <a:pt x="5515" y="53527"/>
                  </a:cubicBezTo>
                  <a:cubicBezTo>
                    <a:pt x="5239" y="53527"/>
                    <a:pt x="4967" y="53655"/>
                    <a:pt x="4794" y="53896"/>
                  </a:cubicBezTo>
                  <a:cubicBezTo>
                    <a:pt x="4510" y="54293"/>
                    <a:pt x="4602" y="54846"/>
                    <a:pt x="4998" y="55131"/>
                  </a:cubicBezTo>
                  <a:cubicBezTo>
                    <a:pt x="5154" y="55243"/>
                    <a:pt x="5334" y="55297"/>
                    <a:pt x="5512" y="55297"/>
                  </a:cubicBezTo>
                  <a:cubicBezTo>
                    <a:pt x="5630" y="55297"/>
                    <a:pt x="5746" y="55269"/>
                    <a:pt x="5854" y="55223"/>
                  </a:cubicBezTo>
                  <a:lnTo>
                    <a:pt x="14454" y="78011"/>
                  </a:lnTo>
                  <a:cubicBezTo>
                    <a:pt x="14348" y="78072"/>
                    <a:pt x="14255" y="78154"/>
                    <a:pt x="14180" y="78258"/>
                  </a:cubicBezTo>
                  <a:cubicBezTo>
                    <a:pt x="14159" y="78289"/>
                    <a:pt x="14143" y="78321"/>
                    <a:pt x="14124" y="78354"/>
                  </a:cubicBezTo>
                  <a:lnTo>
                    <a:pt x="1732" y="71295"/>
                  </a:lnTo>
                  <a:cubicBezTo>
                    <a:pt x="1882" y="70925"/>
                    <a:pt x="1769" y="70488"/>
                    <a:pt x="1431" y="70244"/>
                  </a:cubicBezTo>
                  <a:cubicBezTo>
                    <a:pt x="1279" y="70136"/>
                    <a:pt x="1101" y="70079"/>
                    <a:pt x="918" y="70079"/>
                  </a:cubicBezTo>
                  <a:cubicBezTo>
                    <a:pt x="869" y="70079"/>
                    <a:pt x="819" y="70083"/>
                    <a:pt x="770" y="70091"/>
                  </a:cubicBezTo>
                  <a:cubicBezTo>
                    <a:pt x="535" y="70130"/>
                    <a:pt x="333" y="70257"/>
                    <a:pt x="193" y="70449"/>
                  </a:cubicBezTo>
                  <a:cubicBezTo>
                    <a:pt x="56" y="70642"/>
                    <a:pt x="1" y="70875"/>
                    <a:pt x="40" y="71109"/>
                  </a:cubicBezTo>
                  <a:cubicBezTo>
                    <a:pt x="79" y="71343"/>
                    <a:pt x="206" y="71547"/>
                    <a:pt x="399" y="71685"/>
                  </a:cubicBezTo>
                  <a:cubicBezTo>
                    <a:pt x="555" y="71797"/>
                    <a:pt x="734" y="71851"/>
                    <a:pt x="913" y="71851"/>
                  </a:cubicBezTo>
                  <a:cubicBezTo>
                    <a:pt x="1096" y="71851"/>
                    <a:pt x="1276" y="71789"/>
                    <a:pt x="1426" y="71680"/>
                  </a:cubicBezTo>
                  <a:lnTo>
                    <a:pt x="30491" y="107933"/>
                  </a:lnTo>
                  <a:cubicBezTo>
                    <a:pt x="30474" y="107952"/>
                    <a:pt x="30454" y="107971"/>
                    <a:pt x="30437" y="107994"/>
                  </a:cubicBezTo>
                  <a:cubicBezTo>
                    <a:pt x="30426" y="108010"/>
                    <a:pt x="30418" y="108029"/>
                    <a:pt x="30408" y="108045"/>
                  </a:cubicBezTo>
                  <a:lnTo>
                    <a:pt x="5131" y="93125"/>
                  </a:lnTo>
                  <a:cubicBezTo>
                    <a:pt x="5273" y="92758"/>
                    <a:pt x="5159" y="92325"/>
                    <a:pt x="4826" y="92087"/>
                  </a:cubicBezTo>
                  <a:cubicBezTo>
                    <a:pt x="4669" y="91975"/>
                    <a:pt x="4489" y="91921"/>
                    <a:pt x="4311" y="91921"/>
                  </a:cubicBezTo>
                  <a:cubicBezTo>
                    <a:pt x="4035" y="91921"/>
                    <a:pt x="3763" y="92050"/>
                    <a:pt x="3589" y="92291"/>
                  </a:cubicBezTo>
                  <a:cubicBezTo>
                    <a:pt x="3305" y="92688"/>
                    <a:pt x="3397" y="93241"/>
                    <a:pt x="3792" y="93527"/>
                  </a:cubicBezTo>
                  <a:cubicBezTo>
                    <a:pt x="3950" y="93639"/>
                    <a:pt x="4128" y="93692"/>
                    <a:pt x="4308" y="93692"/>
                  </a:cubicBezTo>
                  <a:cubicBezTo>
                    <a:pt x="4578" y="93692"/>
                    <a:pt x="4846" y="93566"/>
                    <a:pt x="5020" y="93332"/>
                  </a:cubicBezTo>
                  <a:lnTo>
                    <a:pt x="30310" y="108260"/>
                  </a:lnTo>
                  <a:cubicBezTo>
                    <a:pt x="30273" y="108387"/>
                    <a:pt x="30261" y="108519"/>
                    <a:pt x="30283" y="108652"/>
                  </a:cubicBezTo>
                  <a:cubicBezTo>
                    <a:pt x="30322" y="108886"/>
                    <a:pt x="30449" y="109090"/>
                    <a:pt x="30642" y="109228"/>
                  </a:cubicBezTo>
                  <a:cubicBezTo>
                    <a:pt x="30795" y="109337"/>
                    <a:pt x="30972" y="109394"/>
                    <a:pt x="31155" y="109394"/>
                  </a:cubicBezTo>
                  <a:cubicBezTo>
                    <a:pt x="31203" y="109394"/>
                    <a:pt x="31252" y="109389"/>
                    <a:pt x="31301" y="109382"/>
                  </a:cubicBezTo>
                  <a:cubicBezTo>
                    <a:pt x="31386" y="109367"/>
                    <a:pt x="31466" y="109337"/>
                    <a:pt x="31543" y="109302"/>
                  </a:cubicBezTo>
                  <a:lnTo>
                    <a:pt x="38242" y="118625"/>
                  </a:lnTo>
                  <a:lnTo>
                    <a:pt x="38274" y="118671"/>
                  </a:lnTo>
                  <a:lnTo>
                    <a:pt x="55072" y="119689"/>
                  </a:lnTo>
                  <a:cubicBezTo>
                    <a:pt x="55111" y="119923"/>
                    <a:pt x="55238" y="120126"/>
                    <a:pt x="55429" y="120263"/>
                  </a:cubicBezTo>
                  <a:cubicBezTo>
                    <a:pt x="55585" y="120375"/>
                    <a:pt x="55765" y="120428"/>
                    <a:pt x="55944" y="120428"/>
                  </a:cubicBezTo>
                  <a:cubicBezTo>
                    <a:pt x="56219" y="120428"/>
                    <a:pt x="56492" y="120300"/>
                    <a:pt x="56664" y="120059"/>
                  </a:cubicBezTo>
                  <a:cubicBezTo>
                    <a:pt x="56949" y="119663"/>
                    <a:pt x="56857" y="119109"/>
                    <a:pt x="56461" y="118824"/>
                  </a:cubicBezTo>
                  <a:cubicBezTo>
                    <a:pt x="56309" y="118716"/>
                    <a:pt x="56131" y="118659"/>
                    <a:pt x="55949" y="118659"/>
                  </a:cubicBezTo>
                  <a:cubicBezTo>
                    <a:pt x="55900" y="118659"/>
                    <a:pt x="55850" y="118663"/>
                    <a:pt x="55801" y="118671"/>
                  </a:cubicBezTo>
                  <a:cubicBezTo>
                    <a:pt x="55750" y="118679"/>
                    <a:pt x="55702" y="118694"/>
                    <a:pt x="55655" y="118710"/>
                  </a:cubicBezTo>
                  <a:lnTo>
                    <a:pt x="43893" y="102095"/>
                  </a:lnTo>
                  <a:cubicBezTo>
                    <a:pt x="43920" y="102077"/>
                    <a:pt x="43946" y="102056"/>
                    <a:pt x="43971" y="102035"/>
                  </a:cubicBezTo>
                  <a:lnTo>
                    <a:pt x="78639" y="127440"/>
                  </a:lnTo>
                  <a:cubicBezTo>
                    <a:pt x="78569" y="127597"/>
                    <a:pt x="78545" y="127770"/>
                    <a:pt x="78575" y="127942"/>
                  </a:cubicBezTo>
                  <a:cubicBezTo>
                    <a:pt x="78613" y="128175"/>
                    <a:pt x="78740" y="128380"/>
                    <a:pt x="78933" y="128518"/>
                  </a:cubicBezTo>
                  <a:cubicBezTo>
                    <a:pt x="79089" y="128630"/>
                    <a:pt x="79269" y="128683"/>
                    <a:pt x="79447" y="128683"/>
                  </a:cubicBezTo>
                  <a:cubicBezTo>
                    <a:pt x="79723" y="128683"/>
                    <a:pt x="79996" y="128555"/>
                    <a:pt x="80168" y="128314"/>
                  </a:cubicBezTo>
                  <a:cubicBezTo>
                    <a:pt x="80402" y="127987"/>
                    <a:pt x="80378" y="127555"/>
                    <a:pt x="80140" y="127252"/>
                  </a:cubicBezTo>
                  <a:lnTo>
                    <a:pt x="95125" y="110526"/>
                  </a:lnTo>
                  <a:cubicBezTo>
                    <a:pt x="95273" y="110624"/>
                    <a:pt x="95441" y="110672"/>
                    <a:pt x="95607" y="110672"/>
                  </a:cubicBezTo>
                  <a:cubicBezTo>
                    <a:pt x="95788" y="110672"/>
                    <a:pt x="95963" y="110612"/>
                    <a:pt x="96112" y="110507"/>
                  </a:cubicBezTo>
                  <a:lnTo>
                    <a:pt x="102491" y="121570"/>
                  </a:lnTo>
                  <a:cubicBezTo>
                    <a:pt x="102377" y="121631"/>
                    <a:pt x="102271" y="121716"/>
                    <a:pt x="102190" y="121830"/>
                  </a:cubicBezTo>
                  <a:cubicBezTo>
                    <a:pt x="101904" y="122228"/>
                    <a:pt x="101997" y="122780"/>
                    <a:pt x="102393" y="123065"/>
                  </a:cubicBezTo>
                  <a:cubicBezTo>
                    <a:pt x="102545" y="123175"/>
                    <a:pt x="102723" y="123231"/>
                    <a:pt x="102906" y="123231"/>
                  </a:cubicBezTo>
                  <a:cubicBezTo>
                    <a:pt x="102954" y="123231"/>
                    <a:pt x="103004" y="123228"/>
                    <a:pt x="103052" y="123219"/>
                  </a:cubicBezTo>
                  <a:cubicBezTo>
                    <a:pt x="103284" y="123181"/>
                    <a:pt x="103489" y="123053"/>
                    <a:pt x="103626" y="122861"/>
                  </a:cubicBezTo>
                  <a:cubicBezTo>
                    <a:pt x="103912" y="122464"/>
                    <a:pt x="103819" y="121910"/>
                    <a:pt x="103423" y="121625"/>
                  </a:cubicBezTo>
                  <a:cubicBezTo>
                    <a:pt x="103268" y="121514"/>
                    <a:pt x="103091" y="121463"/>
                    <a:pt x="102915" y="121463"/>
                  </a:cubicBezTo>
                  <a:cubicBezTo>
                    <a:pt x="102846" y="121463"/>
                    <a:pt x="102778" y="121470"/>
                    <a:pt x="102712" y="121485"/>
                  </a:cubicBezTo>
                  <a:lnTo>
                    <a:pt x="96287" y="110342"/>
                  </a:lnTo>
                  <a:cubicBezTo>
                    <a:pt x="96298" y="110329"/>
                    <a:pt x="96313" y="110318"/>
                    <a:pt x="96325" y="110302"/>
                  </a:cubicBezTo>
                  <a:cubicBezTo>
                    <a:pt x="96610" y="109904"/>
                    <a:pt x="96518" y="109351"/>
                    <a:pt x="96121" y="109066"/>
                  </a:cubicBezTo>
                  <a:cubicBezTo>
                    <a:pt x="95993" y="108973"/>
                    <a:pt x="95844" y="108923"/>
                    <a:pt x="95692" y="108908"/>
                  </a:cubicBezTo>
                  <a:lnTo>
                    <a:pt x="88325" y="78424"/>
                  </a:lnTo>
                  <a:cubicBezTo>
                    <a:pt x="88400" y="78392"/>
                    <a:pt x="88472" y="78351"/>
                    <a:pt x="88538" y="78298"/>
                  </a:cubicBezTo>
                  <a:lnTo>
                    <a:pt x="112640" y="101661"/>
                  </a:lnTo>
                  <a:cubicBezTo>
                    <a:pt x="112415" y="102050"/>
                    <a:pt x="112513" y="102555"/>
                    <a:pt x="112886" y="102822"/>
                  </a:cubicBezTo>
                  <a:cubicBezTo>
                    <a:pt x="113043" y="102935"/>
                    <a:pt x="113222" y="102988"/>
                    <a:pt x="113401" y="102988"/>
                  </a:cubicBezTo>
                  <a:cubicBezTo>
                    <a:pt x="113421" y="102988"/>
                    <a:pt x="113442" y="102983"/>
                    <a:pt x="113461" y="102982"/>
                  </a:cubicBezTo>
                  <a:lnTo>
                    <a:pt x="118567" y="120230"/>
                  </a:lnTo>
                  <a:cubicBezTo>
                    <a:pt x="118456" y="120292"/>
                    <a:pt x="118356" y="120375"/>
                    <a:pt x="118277" y="120485"/>
                  </a:cubicBezTo>
                  <a:cubicBezTo>
                    <a:pt x="117993" y="120882"/>
                    <a:pt x="118085" y="121436"/>
                    <a:pt x="118480" y="121721"/>
                  </a:cubicBezTo>
                  <a:cubicBezTo>
                    <a:pt x="118632" y="121830"/>
                    <a:pt x="118811" y="121886"/>
                    <a:pt x="118994" y="121886"/>
                  </a:cubicBezTo>
                  <a:cubicBezTo>
                    <a:pt x="119042" y="121886"/>
                    <a:pt x="119091" y="121882"/>
                    <a:pt x="119139" y="121875"/>
                  </a:cubicBezTo>
                  <a:cubicBezTo>
                    <a:pt x="119372" y="121835"/>
                    <a:pt x="119577" y="121709"/>
                    <a:pt x="119715" y="121516"/>
                  </a:cubicBezTo>
                  <a:cubicBezTo>
                    <a:pt x="119999" y="121118"/>
                    <a:pt x="119907" y="120565"/>
                    <a:pt x="119511" y="120281"/>
                  </a:cubicBezTo>
                  <a:cubicBezTo>
                    <a:pt x="119357" y="120170"/>
                    <a:pt x="119179" y="120118"/>
                    <a:pt x="119002" y="120118"/>
                  </a:cubicBezTo>
                  <a:cubicBezTo>
                    <a:pt x="118929" y="120118"/>
                    <a:pt x="118856" y="120127"/>
                    <a:pt x="118785" y="120144"/>
                  </a:cubicBezTo>
                  <a:lnTo>
                    <a:pt x="113690" y="102933"/>
                  </a:lnTo>
                  <a:cubicBezTo>
                    <a:pt x="113856" y="102876"/>
                    <a:pt x="114009" y="102773"/>
                    <a:pt x="114121" y="102619"/>
                  </a:cubicBezTo>
                  <a:cubicBezTo>
                    <a:pt x="114405" y="102222"/>
                    <a:pt x="114313" y="101668"/>
                    <a:pt x="113917" y="101384"/>
                  </a:cubicBezTo>
                  <a:cubicBezTo>
                    <a:pt x="113762" y="101272"/>
                    <a:pt x="113582" y="101219"/>
                    <a:pt x="113404" y="101219"/>
                  </a:cubicBezTo>
                  <a:cubicBezTo>
                    <a:pt x="113177" y="101219"/>
                    <a:pt x="112951" y="101307"/>
                    <a:pt x="112782" y="101473"/>
                  </a:cubicBezTo>
                  <a:lnTo>
                    <a:pt x="88698" y="78130"/>
                  </a:lnTo>
                  <a:cubicBezTo>
                    <a:pt x="88756" y="78050"/>
                    <a:pt x="88793" y="77963"/>
                    <a:pt x="88820" y="77873"/>
                  </a:cubicBezTo>
                  <a:lnTo>
                    <a:pt x="104040" y="80436"/>
                  </a:lnTo>
                  <a:cubicBezTo>
                    <a:pt x="104042" y="80710"/>
                    <a:pt x="104168" y="80979"/>
                    <a:pt x="104406" y="81151"/>
                  </a:cubicBezTo>
                  <a:cubicBezTo>
                    <a:pt x="104559" y="81260"/>
                    <a:pt x="104736" y="81316"/>
                    <a:pt x="104920" y="81316"/>
                  </a:cubicBezTo>
                  <a:cubicBezTo>
                    <a:pt x="104968" y="81316"/>
                    <a:pt x="105019" y="81312"/>
                    <a:pt x="105067" y="81303"/>
                  </a:cubicBezTo>
                  <a:cubicBezTo>
                    <a:pt x="105299" y="81265"/>
                    <a:pt x="105503" y="81138"/>
                    <a:pt x="105641" y="80945"/>
                  </a:cubicBezTo>
                  <a:cubicBezTo>
                    <a:pt x="105673" y="80901"/>
                    <a:pt x="105700" y="80853"/>
                    <a:pt x="105722" y="80805"/>
                  </a:cubicBezTo>
                  <a:lnTo>
                    <a:pt x="125340" y="86830"/>
                  </a:lnTo>
                  <a:cubicBezTo>
                    <a:pt x="125298" y="87143"/>
                    <a:pt x="125422" y="87472"/>
                    <a:pt x="125697" y="87670"/>
                  </a:cubicBezTo>
                  <a:cubicBezTo>
                    <a:pt x="125850" y="87779"/>
                    <a:pt x="126027" y="87835"/>
                    <a:pt x="126212" y="87835"/>
                  </a:cubicBezTo>
                  <a:cubicBezTo>
                    <a:pt x="126260" y="87835"/>
                    <a:pt x="126310" y="87831"/>
                    <a:pt x="126358" y="87823"/>
                  </a:cubicBezTo>
                  <a:cubicBezTo>
                    <a:pt x="126590" y="87784"/>
                    <a:pt x="126795" y="87657"/>
                    <a:pt x="126932" y="87464"/>
                  </a:cubicBezTo>
                  <a:cubicBezTo>
                    <a:pt x="127070" y="87272"/>
                    <a:pt x="127125" y="87039"/>
                    <a:pt x="127086" y="86804"/>
                  </a:cubicBezTo>
                  <a:cubicBezTo>
                    <a:pt x="127048" y="86571"/>
                    <a:pt x="126920" y="86367"/>
                    <a:pt x="126728" y="86229"/>
                  </a:cubicBezTo>
                  <a:cubicBezTo>
                    <a:pt x="126572" y="86117"/>
                    <a:pt x="126392" y="86063"/>
                    <a:pt x="126213" y="86063"/>
                  </a:cubicBezTo>
                  <a:cubicBezTo>
                    <a:pt x="125937" y="86063"/>
                    <a:pt x="125665" y="86191"/>
                    <a:pt x="125492" y="86432"/>
                  </a:cubicBezTo>
                  <a:cubicBezTo>
                    <a:pt x="125454" y="86486"/>
                    <a:pt x="125423" y="86543"/>
                    <a:pt x="125399" y="86602"/>
                  </a:cubicBezTo>
                  <a:lnTo>
                    <a:pt x="105791" y="80580"/>
                  </a:lnTo>
                  <a:cubicBezTo>
                    <a:pt x="105808" y="80484"/>
                    <a:pt x="105812" y="80386"/>
                    <a:pt x="105795" y="80285"/>
                  </a:cubicBezTo>
                  <a:cubicBezTo>
                    <a:pt x="105757" y="80052"/>
                    <a:pt x="105629" y="79848"/>
                    <a:pt x="105437" y="79710"/>
                  </a:cubicBezTo>
                  <a:cubicBezTo>
                    <a:pt x="105283" y="79599"/>
                    <a:pt x="105105" y="79547"/>
                    <a:pt x="104928" y="79547"/>
                  </a:cubicBezTo>
                  <a:cubicBezTo>
                    <a:pt x="104839" y="79547"/>
                    <a:pt x="104751" y="79560"/>
                    <a:pt x="104666" y="79586"/>
                  </a:cubicBezTo>
                  <a:lnTo>
                    <a:pt x="91291" y="59370"/>
                  </a:lnTo>
                  <a:cubicBezTo>
                    <a:pt x="91351" y="59320"/>
                    <a:pt x="91408" y="59265"/>
                    <a:pt x="91454" y="59199"/>
                  </a:cubicBezTo>
                  <a:cubicBezTo>
                    <a:pt x="91612" y="58980"/>
                    <a:pt x="91650" y="58716"/>
                    <a:pt x="91591" y="58473"/>
                  </a:cubicBezTo>
                  <a:lnTo>
                    <a:pt x="121723" y="42022"/>
                  </a:lnTo>
                  <a:cubicBezTo>
                    <a:pt x="121773" y="42082"/>
                    <a:pt x="121827" y="42140"/>
                    <a:pt x="121893" y="42188"/>
                  </a:cubicBezTo>
                  <a:cubicBezTo>
                    <a:pt x="122049" y="42300"/>
                    <a:pt x="122229" y="42354"/>
                    <a:pt x="122408" y="42354"/>
                  </a:cubicBezTo>
                  <a:cubicBezTo>
                    <a:pt x="122508" y="42354"/>
                    <a:pt x="122608" y="42331"/>
                    <a:pt x="122702" y="42298"/>
                  </a:cubicBezTo>
                  <a:lnTo>
                    <a:pt x="143453" y="68738"/>
                  </a:lnTo>
                  <a:cubicBezTo>
                    <a:pt x="143438" y="68755"/>
                    <a:pt x="143422" y="68770"/>
                    <a:pt x="143408" y="68787"/>
                  </a:cubicBezTo>
                  <a:cubicBezTo>
                    <a:pt x="143123" y="69184"/>
                    <a:pt x="143215" y="69738"/>
                    <a:pt x="143613" y="70023"/>
                  </a:cubicBezTo>
                  <a:cubicBezTo>
                    <a:pt x="143769" y="70135"/>
                    <a:pt x="143948" y="70188"/>
                    <a:pt x="144127" y="70188"/>
                  </a:cubicBezTo>
                  <a:cubicBezTo>
                    <a:pt x="144155" y="70188"/>
                    <a:pt x="144182" y="70181"/>
                    <a:pt x="144210" y="70179"/>
                  </a:cubicBezTo>
                  <a:lnTo>
                    <a:pt x="150276" y="95191"/>
                  </a:lnTo>
                  <a:cubicBezTo>
                    <a:pt x="150132" y="95254"/>
                    <a:pt x="150005" y="95352"/>
                    <a:pt x="149911" y="95484"/>
                  </a:cubicBezTo>
                  <a:cubicBezTo>
                    <a:pt x="149774" y="95676"/>
                    <a:pt x="149718" y="95910"/>
                    <a:pt x="149758" y="96144"/>
                  </a:cubicBezTo>
                  <a:cubicBezTo>
                    <a:pt x="149796" y="96377"/>
                    <a:pt x="149923" y="96581"/>
                    <a:pt x="150116" y="96719"/>
                  </a:cubicBezTo>
                  <a:cubicBezTo>
                    <a:pt x="150272" y="96832"/>
                    <a:pt x="150451" y="96885"/>
                    <a:pt x="150630" y="96885"/>
                  </a:cubicBezTo>
                  <a:cubicBezTo>
                    <a:pt x="150905" y="96885"/>
                    <a:pt x="151178" y="96757"/>
                    <a:pt x="151351" y="96516"/>
                  </a:cubicBezTo>
                  <a:cubicBezTo>
                    <a:pt x="151633" y="96119"/>
                    <a:pt x="151542" y="95564"/>
                    <a:pt x="151145" y="95281"/>
                  </a:cubicBezTo>
                  <a:cubicBezTo>
                    <a:pt x="150994" y="95171"/>
                    <a:pt x="150817" y="95116"/>
                    <a:pt x="150635" y="95116"/>
                  </a:cubicBezTo>
                  <a:cubicBezTo>
                    <a:pt x="150591" y="95116"/>
                    <a:pt x="150546" y="95119"/>
                    <a:pt x="150501" y="95126"/>
                  </a:cubicBezTo>
                  <a:lnTo>
                    <a:pt x="144439" y="70126"/>
                  </a:lnTo>
                  <a:cubicBezTo>
                    <a:pt x="144598" y="70068"/>
                    <a:pt x="144742" y="69967"/>
                    <a:pt x="144848" y="69819"/>
                  </a:cubicBezTo>
                  <a:cubicBezTo>
                    <a:pt x="145133" y="69422"/>
                    <a:pt x="145041" y="68869"/>
                    <a:pt x="144643" y="68584"/>
                  </a:cubicBezTo>
                  <a:cubicBezTo>
                    <a:pt x="144489" y="68473"/>
                    <a:pt x="144310" y="68419"/>
                    <a:pt x="144133" y="68419"/>
                  </a:cubicBezTo>
                  <a:cubicBezTo>
                    <a:pt x="143954" y="68419"/>
                    <a:pt x="143776" y="68474"/>
                    <a:pt x="143625" y="68579"/>
                  </a:cubicBezTo>
                  <a:lnTo>
                    <a:pt x="122923" y="42187"/>
                  </a:lnTo>
                  <a:cubicBezTo>
                    <a:pt x="123003" y="42130"/>
                    <a:pt x="123078" y="42066"/>
                    <a:pt x="123137" y="41982"/>
                  </a:cubicBezTo>
                  <a:cubicBezTo>
                    <a:pt x="123422" y="41585"/>
                    <a:pt x="123330" y="41031"/>
                    <a:pt x="122934" y="40747"/>
                  </a:cubicBezTo>
                  <a:cubicBezTo>
                    <a:pt x="122782" y="40638"/>
                    <a:pt x="122603" y="40581"/>
                    <a:pt x="122419" y="40581"/>
                  </a:cubicBezTo>
                  <a:cubicBezTo>
                    <a:pt x="122371" y="40581"/>
                    <a:pt x="122322" y="40585"/>
                    <a:pt x="122273" y="40593"/>
                  </a:cubicBezTo>
                  <a:cubicBezTo>
                    <a:pt x="122040" y="40632"/>
                    <a:pt x="121837" y="40759"/>
                    <a:pt x="121699" y="40952"/>
                  </a:cubicBezTo>
                  <a:cubicBezTo>
                    <a:pt x="121684" y="40972"/>
                    <a:pt x="121674" y="40993"/>
                    <a:pt x="121662" y="41015"/>
                  </a:cubicBezTo>
                  <a:lnTo>
                    <a:pt x="88927" y="19118"/>
                  </a:lnTo>
                  <a:cubicBezTo>
                    <a:pt x="89200" y="18723"/>
                    <a:pt x="89106" y="18178"/>
                    <a:pt x="88714" y="17898"/>
                  </a:cubicBezTo>
                  <a:cubicBezTo>
                    <a:pt x="88558" y="17786"/>
                    <a:pt x="88378" y="17733"/>
                    <a:pt x="88200" y="17733"/>
                  </a:cubicBezTo>
                  <a:cubicBezTo>
                    <a:pt x="87924" y="17733"/>
                    <a:pt x="87652" y="17861"/>
                    <a:pt x="87479" y="18101"/>
                  </a:cubicBezTo>
                  <a:cubicBezTo>
                    <a:pt x="87463" y="18124"/>
                    <a:pt x="87452" y="18149"/>
                    <a:pt x="87437" y="18172"/>
                  </a:cubicBezTo>
                  <a:lnTo>
                    <a:pt x="59626" y="948"/>
                  </a:lnTo>
                  <a:cubicBezTo>
                    <a:pt x="59646" y="651"/>
                    <a:pt x="59520" y="351"/>
                    <a:pt x="59262" y="166"/>
                  </a:cubicBezTo>
                  <a:cubicBezTo>
                    <a:pt x="59111" y="58"/>
                    <a:pt x="58932" y="0"/>
                    <a:pt x="587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29"/>
            <p:cNvSpPr/>
            <p:nvPr/>
          </p:nvSpPr>
          <p:spPr>
            <a:xfrm>
              <a:off x="1522650" y="3538750"/>
              <a:ext cx="2417375" cy="1058350"/>
            </a:xfrm>
            <a:custGeom>
              <a:avLst/>
              <a:gdLst/>
              <a:ahLst/>
              <a:cxnLst/>
              <a:rect l="l" t="t" r="r" b="b"/>
              <a:pathLst>
                <a:path w="96695" h="42334" extrusionOk="0">
                  <a:moveTo>
                    <a:pt x="1008" y="1"/>
                  </a:moveTo>
                  <a:cubicBezTo>
                    <a:pt x="960" y="1"/>
                    <a:pt x="911" y="5"/>
                    <a:pt x="862" y="13"/>
                  </a:cubicBezTo>
                  <a:cubicBezTo>
                    <a:pt x="628" y="51"/>
                    <a:pt x="424" y="179"/>
                    <a:pt x="285" y="371"/>
                  </a:cubicBezTo>
                  <a:cubicBezTo>
                    <a:pt x="1" y="768"/>
                    <a:pt x="93" y="1321"/>
                    <a:pt x="489" y="1607"/>
                  </a:cubicBezTo>
                  <a:cubicBezTo>
                    <a:pt x="641" y="1716"/>
                    <a:pt x="819" y="1772"/>
                    <a:pt x="1002" y="1772"/>
                  </a:cubicBezTo>
                  <a:cubicBezTo>
                    <a:pt x="1050" y="1772"/>
                    <a:pt x="1100" y="1768"/>
                    <a:pt x="1148" y="1760"/>
                  </a:cubicBezTo>
                  <a:cubicBezTo>
                    <a:pt x="1382" y="1721"/>
                    <a:pt x="1585" y="1594"/>
                    <a:pt x="1724" y="1401"/>
                  </a:cubicBezTo>
                  <a:cubicBezTo>
                    <a:pt x="1775" y="1331"/>
                    <a:pt x="1812" y="1251"/>
                    <a:pt x="1839" y="1170"/>
                  </a:cubicBezTo>
                  <a:lnTo>
                    <a:pt x="49478" y="20273"/>
                  </a:lnTo>
                  <a:cubicBezTo>
                    <a:pt x="49259" y="20661"/>
                    <a:pt x="49358" y="21161"/>
                    <a:pt x="49729" y="21426"/>
                  </a:cubicBezTo>
                  <a:cubicBezTo>
                    <a:pt x="49886" y="21538"/>
                    <a:pt x="50065" y="21592"/>
                    <a:pt x="50244" y="21592"/>
                  </a:cubicBezTo>
                  <a:cubicBezTo>
                    <a:pt x="50520" y="21592"/>
                    <a:pt x="50792" y="21463"/>
                    <a:pt x="50965" y="21223"/>
                  </a:cubicBezTo>
                  <a:cubicBezTo>
                    <a:pt x="50983" y="21196"/>
                    <a:pt x="50997" y="21168"/>
                    <a:pt x="51011" y="21141"/>
                  </a:cubicBezTo>
                  <a:lnTo>
                    <a:pt x="70453" y="38632"/>
                  </a:lnTo>
                  <a:cubicBezTo>
                    <a:pt x="70320" y="38824"/>
                    <a:pt x="70266" y="39053"/>
                    <a:pt x="70304" y="39285"/>
                  </a:cubicBezTo>
                  <a:cubicBezTo>
                    <a:pt x="70342" y="39518"/>
                    <a:pt x="70469" y="39722"/>
                    <a:pt x="70662" y="39860"/>
                  </a:cubicBezTo>
                  <a:cubicBezTo>
                    <a:pt x="70818" y="39972"/>
                    <a:pt x="70998" y="40026"/>
                    <a:pt x="71176" y="40026"/>
                  </a:cubicBezTo>
                  <a:cubicBezTo>
                    <a:pt x="71452" y="40026"/>
                    <a:pt x="71725" y="39897"/>
                    <a:pt x="71897" y="39657"/>
                  </a:cubicBezTo>
                  <a:cubicBezTo>
                    <a:pt x="71957" y="39572"/>
                    <a:pt x="71998" y="39480"/>
                    <a:pt x="72025" y="39385"/>
                  </a:cubicBezTo>
                  <a:lnTo>
                    <a:pt x="94903" y="41502"/>
                  </a:lnTo>
                  <a:cubicBezTo>
                    <a:pt x="94919" y="41758"/>
                    <a:pt x="95040" y="42007"/>
                    <a:pt x="95266" y="42168"/>
                  </a:cubicBezTo>
                  <a:cubicBezTo>
                    <a:pt x="95423" y="42280"/>
                    <a:pt x="95601" y="42334"/>
                    <a:pt x="95781" y="42334"/>
                  </a:cubicBezTo>
                  <a:cubicBezTo>
                    <a:pt x="96056" y="42334"/>
                    <a:pt x="96329" y="42206"/>
                    <a:pt x="96502" y="41965"/>
                  </a:cubicBezTo>
                  <a:cubicBezTo>
                    <a:pt x="96639" y="41772"/>
                    <a:pt x="96694" y="41539"/>
                    <a:pt x="96655" y="41305"/>
                  </a:cubicBezTo>
                  <a:cubicBezTo>
                    <a:pt x="96620" y="41070"/>
                    <a:pt x="96493" y="40865"/>
                    <a:pt x="96301" y="40727"/>
                  </a:cubicBezTo>
                  <a:cubicBezTo>
                    <a:pt x="96148" y="40618"/>
                    <a:pt x="95971" y="40561"/>
                    <a:pt x="95788" y="40561"/>
                  </a:cubicBezTo>
                  <a:cubicBezTo>
                    <a:pt x="95739" y="40561"/>
                    <a:pt x="95690" y="40565"/>
                    <a:pt x="95641" y="40573"/>
                  </a:cubicBezTo>
                  <a:cubicBezTo>
                    <a:pt x="95408" y="40613"/>
                    <a:pt x="95203" y="40739"/>
                    <a:pt x="95065" y="40932"/>
                  </a:cubicBezTo>
                  <a:cubicBezTo>
                    <a:pt x="94993" y="41035"/>
                    <a:pt x="94944" y="41149"/>
                    <a:pt x="94920" y="41266"/>
                  </a:cubicBezTo>
                  <a:lnTo>
                    <a:pt x="72064" y="39153"/>
                  </a:lnTo>
                  <a:cubicBezTo>
                    <a:pt x="72068" y="38873"/>
                    <a:pt x="71940" y="38595"/>
                    <a:pt x="71697" y="38420"/>
                  </a:cubicBezTo>
                  <a:cubicBezTo>
                    <a:pt x="71545" y="38311"/>
                    <a:pt x="71367" y="38254"/>
                    <a:pt x="71183" y="38254"/>
                  </a:cubicBezTo>
                  <a:cubicBezTo>
                    <a:pt x="71134" y="38254"/>
                    <a:pt x="71085" y="38258"/>
                    <a:pt x="71036" y="38266"/>
                  </a:cubicBezTo>
                  <a:cubicBezTo>
                    <a:pt x="70879" y="38292"/>
                    <a:pt x="70737" y="38361"/>
                    <a:pt x="70617" y="38461"/>
                  </a:cubicBezTo>
                  <a:lnTo>
                    <a:pt x="51109" y="20911"/>
                  </a:lnTo>
                  <a:cubicBezTo>
                    <a:pt x="51188" y="20572"/>
                    <a:pt x="51063" y="20203"/>
                    <a:pt x="50764" y="19988"/>
                  </a:cubicBezTo>
                  <a:cubicBezTo>
                    <a:pt x="50609" y="19877"/>
                    <a:pt x="50430" y="19824"/>
                    <a:pt x="50253" y="19824"/>
                  </a:cubicBezTo>
                  <a:cubicBezTo>
                    <a:pt x="50023" y="19824"/>
                    <a:pt x="49796" y="19913"/>
                    <a:pt x="49627" y="20080"/>
                  </a:cubicBezTo>
                  <a:lnTo>
                    <a:pt x="1890" y="937"/>
                  </a:lnTo>
                  <a:cubicBezTo>
                    <a:pt x="1894" y="873"/>
                    <a:pt x="1893" y="807"/>
                    <a:pt x="1881" y="741"/>
                  </a:cubicBezTo>
                  <a:cubicBezTo>
                    <a:pt x="1842" y="507"/>
                    <a:pt x="1715" y="304"/>
                    <a:pt x="1523" y="167"/>
                  </a:cubicBezTo>
                  <a:cubicBezTo>
                    <a:pt x="1371" y="58"/>
                    <a:pt x="1192" y="1"/>
                    <a:pt x="1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52" name="Google Shape;25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 flipH="1">
            <a:off x="5738810" y="0"/>
            <a:ext cx="340519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208722" y="994277"/>
            <a:ext cx="6042991" cy="2020390"/>
          </a:xfrm>
        </p:spPr>
        <p:txBody>
          <a:bodyPr/>
          <a:lstStyle/>
          <a:p>
            <a:pPr algn="ctr"/>
            <a:r>
              <a:rPr lang="en-US" b="1" i="1" dirty="0">
                <a:solidFill>
                  <a:schemeClr val="bg2">
                    <a:lumMod val="25000"/>
                  </a:schemeClr>
                </a:solidFill>
              </a:rPr>
              <a:t>Online Payment Fraud Detection System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1429" y="2866022"/>
            <a:ext cx="3472136" cy="2154554"/>
          </a:xfrm>
          <a:prstGeom prst="rect">
            <a:avLst/>
          </a:prstGeom>
        </p:spPr>
      </p:pic>
    </p:spTree>
  </p:cSld>
  <p:clrMapOvr>
    <a:masterClrMapping/>
  </p:clrMapOvr>
  <p:transition spd="slow">
    <p:split orient="vert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066" y="381230"/>
            <a:ext cx="3331004" cy="682027"/>
          </a:xfrm>
        </p:spPr>
        <p:txBody>
          <a:bodyPr/>
          <a:lstStyle/>
          <a:p>
            <a:pPr algn="ctr"/>
            <a:r>
              <a:rPr lang="en-US" sz="3400" b="1" i="1" dirty="0">
                <a:latin typeface="Times New Roman" charset="0"/>
                <a:ea typeface="Times New Roman" charset="0"/>
                <a:cs typeface="Times New Roman" charset="0"/>
              </a:rPr>
              <a:t>Data Processing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60005" y="1371601"/>
            <a:ext cx="5020070" cy="29983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sz="30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sz="30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sz="30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sz="30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sz="30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sz="30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sz="30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sz="30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sz="30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pPr marL="285750" indent="-285750">
              <a:buFont typeface="Arial" charset="0"/>
              <a:buChar char="•"/>
            </a:pPr>
            <a:r>
              <a:rPr lang="en-US" sz="2000" b="1" dirty="0">
                <a:latin typeface="Times New Roman" charset="0"/>
                <a:ea typeface="Times New Roman" charset="0"/>
                <a:cs typeface="Times New Roman" charset="0"/>
              </a:rPr>
              <a:t>Handling Missing Data</a:t>
            </a:r>
          </a:p>
          <a:p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                   Removed rows with missing values to ensure data quality.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b="1" dirty="0">
                <a:latin typeface="Times New Roman" charset="0"/>
                <a:ea typeface="Times New Roman" charset="0"/>
                <a:cs typeface="Times New Roman" charset="0"/>
              </a:rPr>
              <a:t>Feature Selection</a:t>
            </a:r>
          </a:p>
          <a:p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                   Selected key features (type, amount, oldbalanceOrg, newbalanceOrig) relevant for fraud detection.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b="1" dirty="0">
                <a:latin typeface="Times New Roman" charset="0"/>
                <a:ea typeface="Times New Roman" charset="0"/>
                <a:cs typeface="Times New Roman" charset="0"/>
              </a:rPr>
              <a:t>One-Hot Encoding</a:t>
            </a:r>
          </a:p>
          <a:p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                   Converted categorical variable type into numerical format using one-hot encoding.</a:t>
            </a:r>
          </a:p>
          <a:p>
            <a:endParaRPr lang="en-US" sz="1800" dirty="0">
              <a:latin typeface="Times New Roman" charset="0"/>
              <a:ea typeface="Times New Roman" charset="0"/>
              <a:cs typeface="Times New Roman" charset="0"/>
            </a:endParaRPr>
          </a:p>
          <a:p>
            <a:endParaRPr lang="en-US" sz="1800" dirty="0"/>
          </a:p>
          <a:p>
            <a:endParaRPr lang="en-US" sz="1800" dirty="0">
              <a:latin typeface="Times New Roman" charset="0"/>
              <a:ea typeface="Times New Roman" charset="0"/>
              <a:cs typeface="Times New Roman" charset="0"/>
            </a:endParaRPr>
          </a:p>
          <a:p>
            <a:endParaRPr lang="en-US" sz="1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b="8203"/>
          <a:stretch/>
        </p:blipFill>
        <p:spPr>
          <a:xfrm>
            <a:off x="5209960" y="1648049"/>
            <a:ext cx="3934040" cy="2498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7705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5" name="Google Shape;405;p38"/>
          <p:cNvGrpSpPr/>
          <p:nvPr/>
        </p:nvGrpSpPr>
        <p:grpSpPr>
          <a:xfrm rot="4659980" flipH="1">
            <a:off x="3840892" y="3123036"/>
            <a:ext cx="4573980" cy="3479278"/>
            <a:chOff x="1522650" y="1117750"/>
            <a:chExt cx="4574075" cy="3479350"/>
          </a:xfrm>
        </p:grpSpPr>
        <p:sp>
          <p:nvSpPr>
            <p:cNvPr id="406" name="Google Shape;406;p38"/>
            <p:cNvSpPr/>
            <p:nvPr/>
          </p:nvSpPr>
          <p:spPr>
            <a:xfrm>
              <a:off x="2305900" y="1117750"/>
              <a:ext cx="3790825" cy="3217100"/>
            </a:xfrm>
            <a:custGeom>
              <a:avLst/>
              <a:gdLst/>
              <a:ahLst/>
              <a:cxnLst/>
              <a:rect l="l" t="t" r="r" b="b"/>
              <a:pathLst>
                <a:path w="151633" h="128684" extrusionOk="0">
                  <a:moveTo>
                    <a:pt x="59573" y="1190"/>
                  </a:moveTo>
                  <a:lnTo>
                    <a:pt x="87345" y="18391"/>
                  </a:lnTo>
                  <a:cubicBezTo>
                    <a:pt x="87254" y="18737"/>
                    <a:pt x="87376" y="19117"/>
                    <a:pt x="87682" y="19337"/>
                  </a:cubicBezTo>
                  <a:cubicBezTo>
                    <a:pt x="87712" y="19358"/>
                    <a:pt x="87742" y="19374"/>
                    <a:pt x="87773" y="19391"/>
                  </a:cubicBezTo>
                  <a:lnTo>
                    <a:pt x="73089" y="35287"/>
                  </a:lnTo>
                  <a:cubicBezTo>
                    <a:pt x="73041" y="35228"/>
                    <a:pt x="72987" y="35173"/>
                    <a:pt x="72923" y="35127"/>
                  </a:cubicBezTo>
                  <a:cubicBezTo>
                    <a:pt x="72772" y="35017"/>
                    <a:pt x="72594" y="34961"/>
                    <a:pt x="72410" y="34961"/>
                  </a:cubicBezTo>
                  <a:cubicBezTo>
                    <a:pt x="72364" y="34961"/>
                    <a:pt x="72317" y="34964"/>
                    <a:pt x="72269" y="34972"/>
                  </a:cubicBezTo>
                  <a:lnTo>
                    <a:pt x="59361" y="1513"/>
                  </a:lnTo>
                  <a:cubicBezTo>
                    <a:pt x="59397" y="1478"/>
                    <a:pt x="59435" y="1443"/>
                    <a:pt x="59466" y="1400"/>
                  </a:cubicBezTo>
                  <a:cubicBezTo>
                    <a:pt x="59513" y="1335"/>
                    <a:pt x="59546" y="1262"/>
                    <a:pt x="59573" y="1190"/>
                  </a:cubicBezTo>
                  <a:close/>
                  <a:moveTo>
                    <a:pt x="57905" y="1155"/>
                  </a:moveTo>
                  <a:cubicBezTo>
                    <a:pt x="57962" y="1330"/>
                    <a:pt x="58069" y="1490"/>
                    <a:pt x="58229" y="1604"/>
                  </a:cubicBezTo>
                  <a:cubicBezTo>
                    <a:pt x="58385" y="1716"/>
                    <a:pt x="58564" y="1770"/>
                    <a:pt x="58744" y="1770"/>
                  </a:cubicBezTo>
                  <a:cubicBezTo>
                    <a:pt x="58890" y="1770"/>
                    <a:pt x="59035" y="1731"/>
                    <a:pt x="59165" y="1661"/>
                  </a:cubicBezTo>
                  <a:lnTo>
                    <a:pt x="72044" y="35042"/>
                  </a:lnTo>
                  <a:cubicBezTo>
                    <a:pt x="71907" y="35103"/>
                    <a:pt x="71787" y="35197"/>
                    <a:pt x="71696" y="35320"/>
                  </a:cubicBezTo>
                  <a:lnTo>
                    <a:pt x="34939" y="10633"/>
                  </a:lnTo>
                  <a:cubicBezTo>
                    <a:pt x="34967" y="10533"/>
                    <a:pt x="34978" y="10431"/>
                    <a:pt x="34971" y="10330"/>
                  </a:cubicBezTo>
                  <a:lnTo>
                    <a:pt x="57905" y="1155"/>
                  </a:lnTo>
                  <a:close/>
                  <a:moveTo>
                    <a:pt x="34896" y="10886"/>
                  </a:moveTo>
                  <a:lnTo>
                    <a:pt x="71585" y="35528"/>
                  </a:lnTo>
                  <a:cubicBezTo>
                    <a:pt x="71451" y="35873"/>
                    <a:pt x="71547" y="36273"/>
                    <a:pt x="71839" y="36520"/>
                  </a:cubicBezTo>
                  <a:lnTo>
                    <a:pt x="61150" y="46075"/>
                  </a:lnTo>
                  <a:cubicBezTo>
                    <a:pt x="61131" y="46059"/>
                    <a:pt x="61114" y="46040"/>
                    <a:pt x="61092" y="46024"/>
                  </a:cubicBezTo>
                  <a:cubicBezTo>
                    <a:pt x="60938" y="45913"/>
                    <a:pt x="60760" y="45860"/>
                    <a:pt x="60583" y="45860"/>
                  </a:cubicBezTo>
                  <a:cubicBezTo>
                    <a:pt x="60438" y="45860"/>
                    <a:pt x="60294" y="45896"/>
                    <a:pt x="60165" y="45964"/>
                  </a:cubicBezTo>
                  <a:lnTo>
                    <a:pt x="34896" y="10886"/>
                  </a:lnTo>
                  <a:close/>
                  <a:moveTo>
                    <a:pt x="88012" y="19481"/>
                  </a:moveTo>
                  <a:cubicBezTo>
                    <a:pt x="88073" y="19495"/>
                    <a:pt x="88135" y="19503"/>
                    <a:pt x="88199" y="19503"/>
                  </a:cubicBezTo>
                  <a:cubicBezTo>
                    <a:pt x="88236" y="19503"/>
                    <a:pt x="88270" y="19496"/>
                    <a:pt x="88308" y="19491"/>
                  </a:cubicBezTo>
                  <a:lnTo>
                    <a:pt x="90601" y="57808"/>
                  </a:lnTo>
                  <a:cubicBezTo>
                    <a:pt x="90477" y="57828"/>
                    <a:pt x="90359" y="57878"/>
                    <a:pt x="90253" y="57948"/>
                  </a:cubicBezTo>
                  <a:lnTo>
                    <a:pt x="73040" y="36456"/>
                  </a:lnTo>
                  <a:cubicBezTo>
                    <a:pt x="73069" y="36426"/>
                    <a:pt x="73102" y="36397"/>
                    <a:pt x="73126" y="36363"/>
                  </a:cubicBezTo>
                  <a:cubicBezTo>
                    <a:pt x="73264" y="36171"/>
                    <a:pt x="73319" y="35936"/>
                    <a:pt x="73280" y="35702"/>
                  </a:cubicBezTo>
                  <a:cubicBezTo>
                    <a:pt x="73268" y="35629"/>
                    <a:pt x="73244" y="35561"/>
                    <a:pt x="73216" y="35494"/>
                  </a:cubicBezTo>
                  <a:lnTo>
                    <a:pt x="88012" y="19481"/>
                  </a:lnTo>
                  <a:close/>
                  <a:moveTo>
                    <a:pt x="88769" y="19295"/>
                  </a:moveTo>
                  <a:lnTo>
                    <a:pt x="121569" y="41232"/>
                  </a:lnTo>
                  <a:cubicBezTo>
                    <a:pt x="121516" y="41429"/>
                    <a:pt x="121532" y="41636"/>
                    <a:pt x="121612" y="41820"/>
                  </a:cubicBezTo>
                  <a:lnTo>
                    <a:pt x="91516" y="58252"/>
                  </a:lnTo>
                  <a:cubicBezTo>
                    <a:pt x="91455" y="58141"/>
                    <a:pt x="91371" y="58040"/>
                    <a:pt x="91261" y="57962"/>
                  </a:cubicBezTo>
                  <a:cubicBezTo>
                    <a:pt x="91131" y="57868"/>
                    <a:pt x="90984" y="57820"/>
                    <a:pt x="90835" y="57804"/>
                  </a:cubicBezTo>
                  <a:lnTo>
                    <a:pt x="88539" y="19431"/>
                  </a:lnTo>
                  <a:cubicBezTo>
                    <a:pt x="88621" y="19396"/>
                    <a:pt x="88699" y="19354"/>
                    <a:pt x="88769" y="19295"/>
                  </a:cubicBezTo>
                  <a:close/>
                  <a:moveTo>
                    <a:pt x="72858" y="36603"/>
                  </a:moveTo>
                  <a:lnTo>
                    <a:pt x="90079" y="58104"/>
                  </a:lnTo>
                  <a:cubicBezTo>
                    <a:pt x="90062" y="58125"/>
                    <a:pt x="90041" y="58144"/>
                    <a:pt x="90025" y="58165"/>
                  </a:cubicBezTo>
                  <a:cubicBezTo>
                    <a:pt x="89989" y="58216"/>
                    <a:pt x="89960" y="58268"/>
                    <a:pt x="89936" y="58323"/>
                  </a:cubicBezTo>
                  <a:lnTo>
                    <a:pt x="61457" y="46818"/>
                  </a:lnTo>
                  <a:cubicBezTo>
                    <a:pt x="61473" y="46617"/>
                    <a:pt x="61422" y="46416"/>
                    <a:pt x="61307" y="46247"/>
                  </a:cubicBezTo>
                  <a:lnTo>
                    <a:pt x="72044" y="36651"/>
                  </a:lnTo>
                  <a:cubicBezTo>
                    <a:pt x="72160" y="36702"/>
                    <a:pt x="72283" y="36731"/>
                    <a:pt x="72406" y="36731"/>
                  </a:cubicBezTo>
                  <a:cubicBezTo>
                    <a:pt x="72565" y="36731"/>
                    <a:pt x="72719" y="36684"/>
                    <a:pt x="72858" y="36603"/>
                  </a:cubicBezTo>
                  <a:close/>
                  <a:moveTo>
                    <a:pt x="29406" y="22188"/>
                  </a:moveTo>
                  <a:lnTo>
                    <a:pt x="59857" y="46227"/>
                  </a:lnTo>
                  <a:cubicBezTo>
                    <a:pt x="59573" y="46625"/>
                    <a:pt x="59665" y="47178"/>
                    <a:pt x="60061" y="47462"/>
                  </a:cubicBezTo>
                  <a:cubicBezTo>
                    <a:pt x="60098" y="47488"/>
                    <a:pt x="60135" y="47509"/>
                    <a:pt x="60173" y="47529"/>
                  </a:cubicBezTo>
                  <a:lnTo>
                    <a:pt x="58655" y="58545"/>
                  </a:lnTo>
                  <a:cubicBezTo>
                    <a:pt x="58595" y="58532"/>
                    <a:pt x="58534" y="58525"/>
                    <a:pt x="58473" y="58525"/>
                  </a:cubicBezTo>
                  <a:cubicBezTo>
                    <a:pt x="58354" y="58525"/>
                    <a:pt x="58236" y="58550"/>
                    <a:pt x="58125" y="58596"/>
                  </a:cubicBezTo>
                  <a:lnTo>
                    <a:pt x="29406" y="22188"/>
                  </a:lnTo>
                  <a:close/>
                  <a:moveTo>
                    <a:pt x="16326" y="26247"/>
                  </a:moveTo>
                  <a:lnTo>
                    <a:pt x="57750" y="58893"/>
                  </a:lnTo>
                  <a:cubicBezTo>
                    <a:pt x="57750" y="58894"/>
                    <a:pt x="57749" y="58894"/>
                    <a:pt x="57748" y="58895"/>
                  </a:cubicBezTo>
                  <a:cubicBezTo>
                    <a:pt x="57632" y="59054"/>
                    <a:pt x="57582" y="59240"/>
                    <a:pt x="57584" y="59421"/>
                  </a:cubicBezTo>
                  <a:lnTo>
                    <a:pt x="33209" y="61477"/>
                  </a:lnTo>
                  <a:cubicBezTo>
                    <a:pt x="33171" y="61253"/>
                    <a:pt x="33049" y="61044"/>
                    <a:pt x="32851" y="60900"/>
                  </a:cubicBezTo>
                  <a:cubicBezTo>
                    <a:pt x="32696" y="60788"/>
                    <a:pt x="32515" y="60735"/>
                    <a:pt x="32336" y="60735"/>
                  </a:cubicBezTo>
                  <a:cubicBezTo>
                    <a:pt x="32231" y="60735"/>
                    <a:pt x="32126" y="60753"/>
                    <a:pt x="32028" y="60789"/>
                  </a:cubicBezTo>
                  <a:lnTo>
                    <a:pt x="16086" y="26436"/>
                  </a:lnTo>
                  <a:cubicBezTo>
                    <a:pt x="16176" y="26387"/>
                    <a:pt x="16257" y="26325"/>
                    <a:pt x="16326" y="26247"/>
                  </a:cubicBezTo>
                  <a:close/>
                  <a:moveTo>
                    <a:pt x="57622" y="59652"/>
                  </a:moveTo>
                  <a:cubicBezTo>
                    <a:pt x="57674" y="59839"/>
                    <a:pt x="57783" y="60008"/>
                    <a:pt x="57952" y="60129"/>
                  </a:cubicBezTo>
                  <a:cubicBezTo>
                    <a:pt x="58054" y="60201"/>
                    <a:pt x="58165" y="60247"/>
                    <a:pt x="58279" y="60272"/>
                  </a:cubicBezTo>
                  <a:lnTo>
                    <a:pt x="55785" y="68604"/>
                  </a:lnTo>
                  <a:cubicBezTo>
                    <a:pt x="55759" y="68602"/>
                    <a:pt x="55732" y="68601"/>
                    <a:pt x="55705" y="68601"/>
                  </a:cubicBezTo>
                  <a:cubicBezTo>
                    <a:pt x="55430" y="68601"/>
                    <a:pt x="55160" y="68726"/>
                    <a:pt x="54987" y="68966"/>
                  </a:cubicBezTo>
                  <a:cubicBezTo>
                    <a:pt x="54939" y="69034"/>
                    <a:pt x="54905" y="69108"/>
                    <a:pt x="54878" y="69182"/>
                  </a:cubicBezTo>
                  <a:lnTo>
                    <a:pt x="33192" y="61843"/>
                  </a:lnTo>
                  <a:cubicBezTo>
                    <a:pt x="33203" y="61799"/>
                    <a:pt x="33210" y="61755"/>
                    <a:pt x="33214" y="61709"/>
                  </a:cubicBezTo>
                  <a:lnTo>
                    <a:pt x="57622" y="59652"/>
                  </a:lnTo>
                  <a:close/>
                  <a:moveTo>
                    <a:pt x="61404" y="47049"/>
                  </a:moveTo>
                  <a:lnTo>
                    <a:pt x="89872" y="58550"/>
                  </a:lnTo>
                  <a:cubicBezTo>
                    <a:pt x="89825" y="58868"/>
                    <a:pt x="89949" y="59201"/>
                    <a:pt x="90228" y="59401"/>
                  </a:cubicBezTo>
                  <a:cubicBezTo>
                    <a:pt x="90327" y="59471"/>
                    <a:pt x="90435" y="59515"/>
                    <a:pt x="90546" y="59541"/>
                  </a:cubicBezTo>
                  <a:lnTo>
                    <a:pt x="88027" y="76730"/>
                  </a:lnTo>
                  <a:cubicBezTo>
                    <a:pt x="88011" y="76729"/>
                    <a:pt x="87994" y="76729"/>
                    <a:pt x="87977" y="76729"/>
                  </a:cubicBezTo>
                  <a:cubicBezTo>
                    <a:pt x="87931" y="76729"/>
                    <a:pt x="87884" y="76732"/>
                    <a:pt x="87837" y="76740"/>
                  </a:cubicBezTo>
                  <a:cubicBezTo>
                    <a:pt x="87715" y="76760"/>
                    <a:pt x="87603" y="76805"/>
                    <a:pt x="87501" y="76869"/>
                  </a:cubicBezTo>
                  <a:lnTo>
                    <a:pt x="61265" y="47294"/>
                  </a:lnTo>
                  <a:cubicBezTo>
                    <a:pt x="61275" y="47282"/>
                    <a:pt x="61288" y="47273"/>
                    <a:pt x="61297" y="47259"/>
                  </a:cubicBezTo>
                  <a:cubicBezTo>
                    <a:pt x="61344" y="47194"/>
                    <a:pt x="61377" y="47123"/>
                    <a:pt x="61404" y="47049"/>
                  </a:cubicBezTo>
                  <a:close/>
                  <a:moveTo>
                    <a:pt x="61096" y="47455"/>
                  </a:moveTo>
                  <a:lnTo>
                    <a:pt x="87328" y="77024"/>
                  </a:lnTo>
                  <a:cubicBezTo>
                    <a:pt x="87322" y="77033"/>
                    <a:pt x="87314" y="77039"/>
                    <a:pt x="87308" y="77047"/>
                  </a:cubicBezTo>
                  <a:lnTo>
                    <a:pt x="59297" y="59712"/>
                  </a:lnTo>
                  <a:cubicBezTo>
                    <a:pt x="59429" y="59348"/>
                    <a:pt x="59315" y="58926"/>
                    <a:pt x="58985" y="58689"/>
                  </a:cubicBezTo>
                  <a:cubicBezTo>
                    <a:pt x="58952" y="58665"/>
                    <a:pt x="58916" y="58648"/>
                    <a:pt x="58882" y="58628"/>
                  </a:cubicBezTo>
                  <a:lnTo>
                    <a:pt x="60400" y="47607"/>
                  </a:lnTo>
                  <a:cubicBezTo>
                    <a:pt x="60459" y="47619"/>
                    <a:pt x="60519" y="47627"/>
                    <a:pt x="60578" y="47627"/>
                  </a:cubicBezTo>
                  <a:cubicBezTo>
                    <a:pt x="60762" y="47627"/>
                    <a:pt x="60943" y="47564"/>
                    <a:pt x="61096" y="47455"/>
                  </a:cubicBezTo>
                  <a:close/>
                  <a:moveTo>
                    <a:pt x="59189" y="59922"/>
                  </a:moveTo>
                  <a:lnTo>
                    <a:pt x="87178" y="77244"/>
                  </a:lnTo>
                  <a:cubicBezTo>
                    <a:pt x="87172" y="77259"/>
                    <a:pt x="87166" y="77275"/>
                    <a:pt x="87161" y="77291"/>
                  </a:cubicBezTo>
                  <a:lnTo>
                    <a:pt x="56571" y="69673"/>
                  </a:lnTo>
                  <a:cubicBezTo>
                    <a:pt x="56646" y="69338"/>
                    <a:pt x="56520" y="68976"/>
                    <a:pt x="56224" y="68763"/>
                  </a:cubicBezTo>
                  <a:cubicBezTo>
                    <a:pt x="56157" y="68717"/>
                    <a:pt x="56087" y="68682"/>
                    <a:pt x="56015" y="68656"/>
                  </a:cubicBezTo>
                  <a:lnTo>
                    <a:pt x="58519" y="60290"/>
                  </a:lnTo>
                  <a:cubicBezTo>
                    <a:pt x="58777" y="60275"/>
                    <a:pt x="59025" y="60152"/>
                    <a:pt x="59188" y="59926"/>
                  </a:cubicBezTo>
                  <a:cubicBezTo>
                    <a:pt x="59189" y="59924"/>
                    <a:pt x="59189" y="59923"/>
                    <a:pt x="59189" y="59922"/>
                  </a:cubicBezTo>
                  <a:close/>
                  <a:moveTo>
                    <a:pt x="6382" y="54567"/>
                  </a:moveTo>
                  <a:lnTo>
                    <a:pt x="31456" y="61554"/>
                  </a:lnTo>
                  <a:cubicBezTo>
                    <a:pt x="31440" y="61772"/>
                    <a:pt x="31506" y="61990"/>
                    <a:pt x="31643" y="62166"/>
                  </a:cubicBezTo>
                  <a:lnTo>
                    <a:pt x="15546" y="78173"/>
                  </a:lnTo>
                  <a:cubicBezTo>
                    <a:pt x="15506" y="78130"/>
                    <a:pt x="15461" y="78092"/>
                    <a:pt x="15414" y="78055"/>
                  </a:cubicBezTo>
                  <a:cubicBezTo>
                    <a:pt x="15260" y="77944"/>
                    <a:pt x="15081" y="77892"/>
                    <a:pt x="14905" y="77892"/>
                  </a:cubicBezTo>
                  <a:cubicBezTo>
                    <a:pt x="14826" y="77892"/>
                    <a:pt x="14747" y="77902"/>
                    <a:pt x="14671" y="77923"/>
                  </a:cubicBezTo>
                  <a:lnTo>
                    <a:pt x="6061" y="55104"/>
                  </a:lnTo>
                  <a:cubicBezTo>
                    <a:pt x="6125" y="55054"/>
                    <a:pt x="6183" y="54997"/>
                    <a:pt x="6233" y="54928"/>
                  </a:cubicBezTo>
                  <a:cubicBezTo>
                    <a:pt x="6313" y="54818"/>
                    <a:pt x="6360" y="54692"/>
                    <a:pt x="6382" y="54567"/>
                  </a:cubicBezTo>
                  <a:close/>
                  <a:moveTo>
                    <a:pt x="91099" y="59489"/>
                  </a:moveTo>
                  <a:lnTo>
                    <a:pt x="104457" y="79682"/>
                  </a:lnTo>
                  <a:cubicBezTo>
                    <a:pt x="104363" y="79741"/>
                    <a:pt x="104277" y="79819"/>
                    <a:pt x="104210" y="79913"/>
                  </a:cubicBezTo>
                  <a:cubicBezTo>
                    <a:pt x="104146" y="80003"/>
                    <a:pt x="104103" y="80102"/>
                    <a:pt x="104076" y="80204"/>
                  </a:cubicBezTo>
                  <a:lnTo>
                    <a:pt x="88866" y="77650"/>
                  </a:lnTo>
                  <a:cubicBezTo>
                    <a:pt x="88877" y="77362"/>
                    <a:pt x="88749" y="77075"/>
                    <a:pt x="88499" y="76896"/>
                  </a:cubicBezTo>
                  <a:cubicBezTo>
                    <a:pt x="88425" y="76842"/>
                    <a:pt x="88344" y="76806"/>
                    <a:pt x="88260" y="76778"/>
                  </a:cubicBezTo>
                  <a:lnTo>
                    <a:pt x="90783" y="59563"/>
                  </a:lnTo>
                  <a:cubicBezTo>
                    <a:pt x="90892" y="59558"/>
                    <a:pt x="90999" y="59534"/>
                    <a:pt x="91099" y="59489"/>
                  </a:cubicBezTo>
                  <a:close/>
                  <a:moveTo>
                    <a:pt x="33100" y="62061"/>
                  </a:moveTo>
                  <a:lnTo>
                    <a:pt x="54828" y="69413"/>
                  </a:lnTo>
                  <a:cubicBezTo>
                    <a:pt x="54804" y="69712"/>
                    <a:pt x="54931" y="70016"/>
                    <a:pt x="55192" y="70201"/>
                  </a:cubicBezTo>
                  <a:cubicBezTo>
                    <a:pt x="55275" y="70262"/>
                    <a:pt x="55369" y="70305"/>
                    <a:pt x="55466" y="70333"/>
                  </a:cubicBezTo>
                  <a:lnTo>
                    <a:pt x="54144" y="97291"/>
                  </a:lnTo>
                  <a:cubicBezTo>
                    <a:pt x="54112" y="97293"/>
                    <a:pt x="54080" y="97293"/>
                    <a:pt x="54049" y="97298"/>
                  </a:cubicBezTo>
                  <a:cubicBezTo>
                    <a:pt x="53964" y="97313"/>
                    <a:pt x="53885" y="97342"/>
                    <a:pt x="53809" y="97378"/>
                  </a:cubicBezTo>
                  <a:lnTo>
                    <a:pt x="32845" y="62338"/>
                  </a:lnTo>
                  <a:cubicBezTo>
                    <a:pt x="32924" y="62281"/>
                    <a:pt x="32998" y="62217"/>
                    <a:pt x="33057" y="62136"/>
                  </a:cubicBezTo>
                  <a:cubicBezTo>
                    <a:pt x="33074" y="62112"/>
                    <a:pt x="33085" y="62086"/>
                    <a:pt x="33100" y="62061"/>
                  </a:cubicBezTo>
                  <a:close/>
                  <a:moveTo>
                    <a:pt x="56487" y="69893"/>
                  </a:moveTo>
                  <a:lnTo>
                    <a:pt x="87105" y="77517"/>
                  </a:lnTo>
                  <a:cubicBezTo>
                    <a:pt x="87088" y="77681"/>
                    <a:pt x="87116" y="77843"/>
                    <a:pt x="87186" y="77992"/>
                  </a:cubicBezTo>
                  <a:lnTo>
                    <a:pt x="54942" y="97700"/>
                  </a:lnTo>
                  <a:cubicBezTo>
                    <a:pt x="54883" y="97604"/>
                    <a:pt x="54803" y="97519"/>
                    <a:pt x="54708" y="97452"/>
                  </a:cubicBezTo>
                  <a:cubicBezTo>
                    <a:pt x="54609" y="97379"/>
                    <a:pt x="54496" y="97331"/>
                    <a:pt x="54379" y="97305"/>
                  </a:cubicBezTo>
                  <a:lnTo>
                    <a:pt x="55700" y="70367"/>
                  </a:lnTo>
                  <a:lnTo>
                    <a:pt x="55705" y="70367"/>
                  </a:lnTo>
                  <a:cubicBezTo>
                    <a:pt x="55753" y="70367"/>
                    <a:pt x="55802" y="70364"/>
                    <a:pt x="55850" y="70355"/>
                  </a:cubicBezTo>
                  <a:cubicBezTo>
                    <a:pt x="56084" y="70317"/>
                    <a:pt x="56287" y="70190"/>
                    <a:pt x="56427" y="69997"/>
                  </a:cubicBezTo>
                  <a:cubicBezTo>
                    <a:pt x="56450" y="69964"/>
                    <a:pt x="56468" y="69927"/>
                    <a:pt x="56487" y="69893"/>
                  </a:cubicBezTo>
                  <a:close/>
                  <a:moveTo>
                    <a:pt x="31811" y="62331"/>
                  </a:moveTo>
                  <a:cubicBezTo>
                    <a:pt x="31814" y="62333"/>
                    <a:pt x="31817" y="62338"/>
                    <a:pt x="31821" y="62340"/>
                  </a:cubicBezTo>
                  <a:cubicBezTo>
                    <a:pt x="31978" y="62452"/>
                    <a:pt x="32156" y="62506"/>
                    <a:pt x="32336" y="62506"/>
                  </a:cubicBezTo>
                  <a:cubicBezTo>
                    <a:pt x="32439" y="62506"/>
                    <a:pt x="32539" y="62482"/>
                    <a:pt x="32636" y="62447"/>
                  </a:cubicBezTo>
                  <a:lnTo>
                    <a:pt x="53611" y="97508"/>
                  </a:lnTo>
                  <a:cubicBezTo>
                    <a:pt x="53561" y="97551"/>
                    <a:pt x="53513" y="97602"/>
                    <a:pt x="53473" y="97657"/>
                  </a:cubicBezTo>
                  <a:cubicBezTo>
                    <a:pt x="53449" y="97691"/>
                    <a:pt x="53432" y="97726"/>
                    <a:pt x="53414" y="97761"/>
                  </a:cubicBezTo>
                  <a:lnTo>
                    <a:pt x="15678" y="79186"/>
                  </a:lnTo>
                  <a:cubicBezTo>
                    <a:pt x="15816" y="78926"/>
                    <a:pt x="15811" y="78622"/>
                    <a:pt x="15682" y="78371"/>
                  </a:cubicBezTo>
                  <a:lnTo>
                    <a:pt x="31811" y="62331"/>
                  </a:lnTo>
                  <a:close/>
                  <a:moveTo>
                    <a:pt x="1615" y="71499"/>
                  </a:moveTo>
                  <a:lnTo>
                    <a:pt x="14037" y="78573"/>
                  </a:lnTo>
                  <a:cubicBezTo>
                    <a:pt x="13958" y="78911"/>
                    <a:pt x="14084" y="79279"/>
                    <a:pt x="14383" y="79494"/>
                  </a:cubicBezTo>
                  <a:cubicBezTo>
                    <a:pt x="14539" y="79606"/>
                    <a:pt x="14719" y="79660"/>
                    <a:pt x="14898" y="79660"/>
                  </a:cubicBezTo>
                  <a:cubicBezTo>
                    <a:pt x="15136" y="79660"/>
                    <a:pt x="15368" y="79558"/>
                    <a:pt x="15538" y="79377"/>
                  </a:cubicBezTo>
                  <a:lnTo>
                    <a:pt x="53328" y="97978"/>
                  </a:lnTo>
                  <a:cubicBezTo>
                    <a:pt x="53297" y="98118"/>
                    <a:pt x="53305" y="98265"/>
                    <a:pt x="53342" y="98402"/>
                  </a:cubicBezTo>
                  <a:lnTo>
                    <a:pt x="44172" y="100939"/>
                  </a:lnTo>
                  <a:cubicBezTo>
                    <a:pt x="44109" y="100823"/>
                    <a:pt x="44023" y="100722"/>
                    <a:pt x="43914" y="100644"/>
                  </a:cubicBezTo>
                  <a:cubicBezTo>
                    <a:pt x="43762" y="100534"/>
                    <a:pt x="43583" y="100477"/>
                    <a:pt x="43400" y="100477"/>
                  </a:cubicBezTo>
                  <a:cubicBezTo>
                    <a:pt x="43351" y="100477"/>
                    <a:pt x="43302" y="100481"/>
                    <a:pt x="43253" y="100489"/>
                  </a:cubicBezTo>
                  <a:cubicBezTo>
                    <a:pt x="43020" y="100528"/>
                    <a:pt x="42817" y="100655"/>
                    <a:pt x="42677" y="100848"/>
                  </a:cubicBezTo>
                  <a:cubicBezTo>
                    <a:pt x="42516" y="101072"/>
                    <a:pt x="42479" y="101346"/>
                    <a:pt x="42546" y="101594"/>
                  </a:cubicBezTo>
                  <a:lnTo>
                    <a:pt x="31935" y="108097"/>
                  </a:lnTo>
                  <a:cubicBezTo>
                    <a:pt x="31872" y="107978"/>
                    <a:pt x="31783" y="107872"/>
                    <a:pt x="31671" y="107790"/>
                  </a:cubicBezTo>
                  <a:cubicBezTo>
                    <a:pt x="31516" y="107679"/>
                    <a:pt x="31337" y="107626"/>
                    <a:pt x="31160" y="107626"/>
                  </a:cubicBezTo>
                  <a:cubicBezTo>
                    <a:pt x="30986" y="107626"/>
                    <a:pt x="30812" y="107678"/>
                    <a:pt x="30664" y="107776"/>
                  </a:cubicBezTo>
                  <a:lnTo>
                    <a:pt x="1598" y="71519"/>
                  </a:lnTo>
                  <a:cubicBezTo>
                    <a:pt x="1603" y="71511"/>
                    <a:pt x="1609" y="71506"/>
                    <a:pt x="1615" y="71499"/>
                  </a:cubicBezTo>
                  <a:close/>
                  <a:moveTo>
                    <a:pt x="87314" y="78191"/>
                  </a:moveTo>
                  <a:cubicBezTo>
                    <a:pt x="87360" y="78243"/>
                    <a:pt x="87409" y="78293"/>
                    <a:pt x="87467" y="78334"/>
                  </a:cubicBezTo>
                  <a:cubicBezTo>
                    <a:pt x="87623" y="78447"/>
                    <a:pt x="87803" y="78500"/>
                    <a:pt x="87981" y="78500"/>
                  </a:cubicBezTo>
                  <a:cubicBezTo>
                    <a:pt x="88023" y="78500"/>
                    <a:pt x="88063" y="78493"/>
                    <a:pt x="88103" y="78485"/>
                  </a:cubicBezTo>
                  <a:lnTo>
                    <a:pt x="95457" y="108915"/>
                  </a:lnTo>
                  <a:cubicBezTo>
                    <a:pt x="95228" y="108955"/>
                    <a:pt x="95026" y="109080"/>
                    <a:pt x="94890" y="109271"/>
                  </a:cubicBezTo>
                  <a:cubicBezTo>
                    <a:pt x="94886" y="109276"/>
                    <a:pt x="94884" y="109281"/>
                    <a:pt x="94880" y="109287"/>
                  </a:cubicBezTo>
                  <a:lnTo>
                    <a:pt x="55049" y="98390"/>
                  </a:lnTo>
                  <a:cubicBezTo>
                    <a:pt x="55079" y="98272"/>
                    <a:pt x="55087" y="98149"/>
                    <a:pt x="55066" y="98026"/>
                  </a:cubicBezTo>
                  <a:cubicBezTo>
                    <a:pt x="55060" y="97989"/>
                    <a:pt x="55048" y="97954"/>
                    <a:pt x="55038" y="97917"/>
                  </a:cubicBezTo>
                  <a:lnTo>
                    <a:pt x="87314" y="78191"/>
                  </a:lnTo>
                  <a:close/>
                  <a:moveTo>
                    <a:pt x="42637" y="101815"/>
                  </a:moveTo>
                  <a:cubicBezTo>
                    <a:pt x="42697" y="101917"/>
                    <a:pt x="42779" y="102009"/>
                    <a:pt x="42882" y="102083"/>
                  </a:cubicBezTo>
                  <a:cubicBezTo>
                    <a:pt x="43034" y="102192"/>
                    <a:pt x="43212" y="102249"/>
                    <a:pt x="43395" y="102249"/>
                  </a:cubicBezTo>
                  <a:cubicBezTo>
                    <a:pt x="43443" y="102249"/>
                    <a:pt x="43493" y="102245"/>
                    <a:pt x="43541" y="102237"/>
                  </a:cubicBezTo>
                  <a:cubicBezTo>
                    <a:pt x="43588" y="102229"/>
                    <a:pt x="43633" y="102216"/>
                    <a:pt x="43679" y="102201"/>
                  </a:cubicBezTo>
                  <a:lnTo>
                    <a:pt x="55444" y="118817"/>
                  </a:lnTo>
                  <a:cubicBezTo>
                    <a:pt x="55361" y="118874"/>
                    <a:pt x="55285" y="118944"/>
                    <a:pt x="55225" y="119027"/>
                  </a:cubicBezTo>
                  <a:cubicBezTo>
                    <a:pt x="55134" y="119155"/>
                    <a:pt x="55081" y="119302"/>
                    <a:pt x="55066" y="119454"/>
                  </a:cubicBezTo>
                  <a:lnTo>
                    <a:pt x="38399" y="118443"/>
                  </a:lnTo>
                  <a:lnTo>
                    <a:pt x="31738" y="109173"/>
                  </a:lnTo>
                  <a:cubicBezTo>
                    <a:pt x="31789" y="109128"/>
                    <a:pt x="31835" y="109080"/>
                    <a:pt x="31876" y="109025"/>
                  </a:cubicBezTo>
                  <a:cubicBezTo>
                    <a:pt x="32014" y="108832"/>
                    <a:pt x="32069" y="108598"/>
                    <a:pt x="32030" y="108364"/>
                  </a:cubicBezTo>
                  <a:cubicBezTo>
                    <a:pt x="32027" y="108350"/>
                    <a:pt x="32021" y="108336"/>
                    <a:pt x="32017" y="108321"/>
                  </a:cubicBezTo>
                  <a:lnTo>
                    <a:pt x="42637" y="101815"/>
                  </a:lnTo>
                  <a:close/>
                  <a:moveTo>
                    <a:pt x="54958" y="98612"/>
                  </a:moveTo>
                  <a:lnTo>
                    <a:pt x="94775" y="109505"/>
                  </a:lnTo>
                  <a:cubicBezTo>
                    <a:pt x="94674" y="109802"/>
                    <a:pt x="94737" y="110137"/>
                    <a:pt x="94949" y="110374"/>
                  </a:cubicBezTo>
                  <a:lnTo>
                    <a:pt x="79975" y="127087"/>
                  </a:lnTo>
                  <a:cubicBezTo>
                    <a:pt x="79970" y="127084"/>
                    <a:pt x="79968" y="127081"/>
                    <a:pt x="79965" y="127079"/>
                  </a:cubicBezTo>
                  <a:cubicBezTo>
                    <a:pt x="79813" y="126970"/>
                    <a:pt x="79634" y="126913"/>
                    <a:pt x="79451" y="126913"/>
                  </a:cubicBezTo>
                  <a:cubicBezTo>
                    <a:pt x="79403" y="126913"/>
                    <a:pt x="79354" y="126917"/>
                    <a:pt x="79305" y="126925"/>
                  </a:cubicBezTo>
                  <a:cubicBezTo>
                    <a:pt x="79089" y="126960"/>
                    <a:pt x="78902" y="127074"/>
                    <a:pt x="78766" y="127242"/>
                  </a:cubicBezTo>
                  <a:lnTo>
                    <a:pt x="44129" y="101861"/>
                  </a:lnTo>
                  <a:cubicBezTo>
                    <a:pt x="44257" y="101672"/>
                    <a:pt x="44310" y="101447"/>
                    <a:pt x="44272" y="101221"/>
                  </a:cubicBezTo>
                  <a:cubicBezTo>
                    <a:pt x="44268" y="101201"/>
                    <a:pt x="44262" y="101182"/>
                    <a:pt x="44256" y="101162"/>
                  </a:cubicBezTo>
                  <a:lnTo>
                    <a:pt x="53432" y="98624"/>
                  </a:lnTo>
                  <a:cubicBezTo>
                    <a:pt x="53492" y="98727"/>
                    <a:pt x="53573" y="98820"/>
                    <a:pt x="53678" y="98895"/>
                  </a:cubicBezTo>
                  <a:cubicBezTo>
                    <a:pt x="53834" y="99007"/>
                    <a:pt x="54013" y="99061"/>
                    <a:pt x="54193" y="99061"/>
                  </a:cubicBezTo>
                  <a:cubicBezTo>
                    <a:pt x="54468" y="99061"/>
                    <a:pt x="54740" y="98932"/>
                    <a:pt x="54914" y="98692"/>
                  </a:cubicBezTo>
                  <a:cubicBezTo>
                    <a:pt x="54931" y="98666"/>
                    <a:pt x="54943" y="98639"/>
                    <a:pt x="54958" y="98612"/>
                  </a:cubicBezTo>
                  <a:close/>
                  <a:moveTo>
                    <a:pt x="58749" y="0"/>
                  </a:moveTo>
                  <a:cubicBezTo>
                    <a:pt x="58700" y="0"/>
                    <a:pt x="58651" y="4"/>
                    <a:pt x="58601" y="13"/>
                  </a:cubicBezTo>
                  <a:cubicBezTo>
                    <a:pt x="58368" y="51"/>
                    <a:pt x="58165" y="178"/>
                    <a:pt x="58026" y="371"/>
                  </a:cubicBezTo>
                  <a:cubicBezTo>
                    <a:pt x="57906" y="537"/>
                    <a:pt x="57857" y="730"/>
                    <a:pt x="57863" y="922"/>
                  </a:cubicBezTo>
                  <a:lnTo>
                    <a:pt x="34925" y="10097"/>
                  </a:lnTo>
                  <a:cubicBezTo>
                    <a:pt x="34868" y="9931"/>
                    <a:pt x="34761" y="9780"/>
                    <a:pt x="34608" y="9669"/>
                  </a:cubicBezTo>
                  <a:cubicBezTo>
                    <a:pt x="34451" y="9557"/>
                    <a:pt x="34271" y="9503"/>
                    <a:pt x="34092" y="9503"/>
                  </a:cubicBezTo>
                  <a:cubicBezTo>
                    <a:pt x="33816" y="9503"/>
                    <a:pt x="33545" y="9631"/>
                    <a:pt x="33372" y="9872"/>
                  </a:cubicBezTo>
                  <a:cubicBezTo>
                    <a:pt x="33234" y="10064"/>
                    <a:pt x="33180" y="10299"/>
                    <a:pt x="33218" y="10533"/>
                  </a:cubicBezTo>
                  <a:cubicBezTo>
                    <a:pt x="33257" y="10766"/>
                    <a:pt x="33384" y="10969"/>
                    <a:pt x="33577" y="11108"/>
                  </a:cubicBezTo>
                  <a:cubicBezTo>
                    <a:pt x="33733" y="11221"/>
                    <a:pt x="33912" y="11274"/>
                    <a:pt x="34091" y="11274"/>
                  </a:cubicBezTo>
                  <a:cubicBezTo>
                    <a:pt x="34316" y="11274"/>
                    <a:pt x="34535" y="11185"/>
                    <a:pt x="34704" y="11023"/>
                  </a:cubicBezTo>
                  <a:lnTo>
                    <a:pt x="59844" y="45919"/>
                  </a:lnTo>
                  <a:lnTo>
                    <a:pt x="59844" y="45919"/>
                  </a:lnTo>
                  <a:lnTo>
                    <a:pt x="29110" y="21654"/>
                  </a:lnTo>
                  <a:cubicBezTo>
                    <a:pt x="29111" y="21652"/>
                    <a:pt x="29113" y="21651"/>
                    <a:pt x="29117" y="21648"/>
                  </a:cubicBezTo>
                  <a:cubicBezTo>
                    <a:pt x="29401" y="21251"/>
                    <a:pt x="29309" y="20697"/>
                    <a:pt x="28913" y="20413"/>
                  </a:cubicBezTo>
                  <a:cubicBezTo>
                    <a:pt x="28757" y="20301"/>
                    <a:pt x="28577" y="20247"/>
                    <a:pt x="28399" y="20247"/>
                  </a:cubicBezTo>
                  <a:cubicBezTo>
                    <a:pt x="28122" y="20247"/>
                    <a:pt x="27850" y="20375"/>
                    <a:pt x="27678" y="20616"/>
                  </a:cubicBezTo>
                  <a:cubicBezTo>
                    <a:pt x="27393" y="21013"/>
                    <a:pt x="27485" y="21567"/>
                    <a:pt x="27881" y="21851"/>
                  </a:cubicBezTo>
                  <a:cubicBezTo>
                    <a:pt x="28037" y="21963"/>
                    <a:pt x="28217" y="22017"/>
                    <a:pt x="28396" y="22017"/>
                  </a:cubicBezTo>
                  <a:cubicBezTo>
                    <a:pt x="28561" y="22017"/>
                    <a:pt x="28722" y="21967"/>
                    <a:pt x="28864" y="21877"/>
                  </a:cubicBezTo>
                  <a:lnTo>
                    <a:pt x="57922" y="58717"/>
                  </a:lnTo>
                  <a:cubicBezTo>
                    <a:pt x="57920" y="58718"/>
                    <a:pt x="57919" y="58719"/>
                    <a:pt x="57916" y="58723"/>
                  </a:cubicBezTo>
                  <a:lnTo>
                    <a:pt x="16459" y="26054"/>
                  </a:lnTo>
                  <a:cubicBezTo>
                    <a:pt x="16652" y="25671"/>
                    <a:pt x="16546" y="25194"/>
                    <a:pt x="16188" y="24937"/>
                  </a:cubicBezTo>
                  <a:cubicBezTo>
                    <a:pt x="16032" y="24825"/>
                    <a:pt x="15851" y="24771"/>
                    <a:pt x="15672" y="24771"/>
                  </a:cubicBezTo>
                  <a:cubicBezTo>
                    <a:pt x="15397" y="24771"/>
                    <a:pt x="15125" y="24899"/>
                    <a:pt x="14952" y="25140"/>
                  </a:cubicBezTo>
                  <a:cubicBezTo>
                    <a:pt x="14668" y="25537"/>
                    <a:pt x="14760" y="26091"/>
                    <a:pt x="15155" y="26375"/>
                  </a:cubicBezTo>
                  <a:cubicBezTo>
                    <a:pt x="15308" y="26486"/>
                    <a:pt x="15486" y="26541"/>
                    <a:pt x="15671" y="26541"/>
                  </a:cubicBezTo>
                  <a:cubicBezTo>
                    <a:pt x="15719" y="26541"/>
                    <a:pt x="15768" y="26537"/>
                    <a:pt x="15816" y="26529"/>
                  </a:cubicBezTo>
                  <a:cubicBezTo>
                    <a:pt x="15834" y="26526"/>
                    <a:pt x="15850" y="26520"/>
                    <a:pt x="15866" y="26516"/>
                  </a:cubicBezTo>
                  <a:lnTo>
                    <a:pt x="31824" y="60903"/>
                  </a:lnTo>
                  <a:cubicBezTo>
                    <a:pt x="31748" y="60958"/>
                    <a:pt x="31675" y="61023"/>
                    <a:pt x="31618" y="61103"/>
                  </a:cubicBezTo>
                  <a:cubicBezTo>
                    <a:pt x="31568" y="61173"/>
                    <a:pt x="31534" y="61248"/>
                    <a:pt x="31507" y="61324"/>
                  </a:cubicBezTo>
                  <a:lnTo>
                    <a:pt x="6390" y="54326"/>
                  </a:lnTo>
                  <a:cubicBezTo>
                    <a:pt x="6367" y="54081"/>
                    <a:pt x="6245" y="53846"/>
                    <a:pt x="6030" y="53692"/>
                  </a:cubicBezTo>
                  <a:cubicBezTo>
                    <a:pt x="5874" y="53581"/>
                    <a:pt x="5694" y="53527"/>
                    <a:pt x="5515" y="53527"/>
                  </a:cubicBezTo>
                  <a:cubicBezTo>
                    <a:pt x="5239" y="53527"/>
                    <a:pt x="4967" y="53655"/>
                    <a:pt x="4794" y="53896"/>
                  </a:cubicBezTo>
                  <a:cubicBezTo>
                    <a:pt x="4510" y="54293"/>
                    <a:pt x="4602" y="54846"/>
                    <a:pt x="4998" y="55131"/>
                  </a:cubicBezTo>
                  <a:cubicBezTo>
                    <a:pt x="5154" y="55243"/>
                    <a:pt x="5334" y="55297"/>
                    <a:pt x="5512" y="55297"/>
                  </a:cubicBezTo>
                  <a:cubicBezTo>
                    <a:pt x="5630" y="55297"/>
                    <a:pt x="5746" y="55269"/>
                    <a:pt x="5854" y="55223"/>
                  </a:cubicBezTo>
                  <a:lnTo>
                    <a:pt x="14454" y="78011"/>
                  </a:lnTo>
                  <a:cubicBezTo>
                    <a:pt x="14348" y="78072"/>
                    <a:pt x="14255" y="78154"/>
                    <a:pt x="14180" y="78258"/>
                  </a:cubicBezTo>
                  <a:cubicBezTo>
                    <a:pt x="14159" y="78289"/>
                    <a:pt x="14143" y="78321"/>
                    <a:pt x="14124" y="78354"/>
                  </a:cubicBezTo>
                  <a:lnTo>
                    <a:pt x="1732" y="71295"/>
                  </a:lnTo>
                  <a:cubicBezTo>
                    <a:pt x="1882" y="70925"/>
                    <a:pt x="1769" y="70488"/>
                    <a:pt x="1431" y="70244"/>
                  </a:cubicBezTo>
                  <a:cubicBezTo>
                    <a:pt x="1279" y="70136"/>
                    <a:pt x="1101" y="70079"/>
                    <a:pt x="918" y="70079"/>
                  </a:cubicBezTo>
                  <a:cubicBezTo>
                    <a:pt x="869" y="70079"/>
                    <a:pt x="819" y="70083"/>
                    <a:pt x="770" y="70091"/>
                  </a:cubicBezTo>
                  <a:cubicBezTo>
                    <a:pt x="535" y="70130"/>
                    <a:pt x="333" y="70257"/>
                    <a:pt x="193" y="70449"/>
                  </a:cubicBezTo>
                  <a:cubicBezTo>
                    <a:pt x="56" y="70642"/>
                    <a:pt x="1" y="70875"/>
                    <a:pt x="40" y="71109"/>
                  </a:cubicBezTo>
                  <a:cubicBezTo>
                    <a:pt x="79" y="71343"/>
                    <a:pt x="206" y="71547"/>
                    <a:pt x="399" y="71685"/>
                  </a:cubicBezTo>
                  <a:cubicBezTo>
                    <a:pt x="555" y="71797"/>
                    <a:pt x="734" y="71851"/>
                    <a:pt x="913" y="71851"/>
                  </a:cubicBezTo>
                  <a:cubicBezTo>
                    <a:pt x="1096" y="71851"/>
                    <a:pt x="1276" y="71789"/>
                    <a:pt x="1426" y="71680"/>
                  </a:cubicBezTo>
                  <a:lnTo>
                    <a:pt x="30491" y="107933"/>
                  </a:lnTo>
                  <a:cubicBezTo>
                    <a:pt x="30474" y="107952"/>
                    <a:pt x="30454" y="107971"/>
                    <a:pt x="30437" y="107994"/>
                  </a:cubicBezTo>
                  <a:cubicBezTo>
                    <a:pt x="30426" y="108010"/>
                    <a:pt x="30418" y="108029"/>
                    <a:pt x="30408" y="108045"/>
                  </a:cubicBezTo>
                  <a:lnTo>
                    <a:pt x="5131" y="93125"/>
                  </a:lnTo>
                  <a:cubicBezTo>
                    <a:pt x="5273" y="92758"/>
                    <a:pt x="5159" y="92325"/>
                    <a:pt x="4826" y="92087"/>
                  </a:cubicBezTo>
                  <a:cubicBezTo>
                    <a:pt x="4669" y="91975"/>
                    <a:pt x="4489" y="91921"/>
                    <a:pt x="4311" y="91921"/>
                  </a:cubicBezTo>
                  <a:cubicBezTo>
                    <a:pt x="4035" y="91921"/>
                    <a:pt x="3763" y="92050"/>
                    <a:pt x="3589" y="92291"/>
                  </a:cubicBezTo>
                  <a:cubicBezTo>
                    <a:pt x="3305" y="92688"/>
                    <a:pt x="3397" y="93241"/>
                    <a:pt x="3792" y="93527"/>
                  </a:cubicBezTo>
                  <a:cubicBezTo>
                    <a:pt x="3950" y="93639"/>
                    <a:pt x="4128" y="93692"/>
                    <a:pt x="4308" y="93692"/>
                  </a:cubicBezTo>
                  <a:cubicBezTo>
                    <a:pt x="4578" y="93692"/>
                    <a:pt x="4846" y="93566"/>
                    <a:pt x="5020" y="93332"/>
                  </a:cubicBezTo>
                  <a:lnTo>
                    <a:pt x="30310" y="108260"/>
                  </a:lnTo>
                  <a:cubicBezTo>
                    <a:pt x="30273" y="108387"/>
                    <a:pt x="30261" y="108519"/>
                    <a:pt x="30283" y="108652"/>
                  </a:cubicBezTo>
                  <a:cubicBezTo>
                    <a:pt x="30322" y="108886"/>
                    <a:pt x="30449" y="109090"/>
                    <a:pt x="30642" y="109228"/>
                  </a:cubicBezTo>
                  <a:cubicBezTo>
                    <a:pt x="30795" y="109337"/>
                    <a:pt x="30972" y="109394"/>
                    <a:pt x="31155" y="109394"/>
                  </a:cubicBezTo>
                  <a:cubicBezTo>
                    <a:pt x="31203" y="109394"/>
                    <a:pt x="31252" y="109389"/>
                    <a:pt x="31301" y="109382"/>
                  </a:cubicBezTo>
                  <a:cubicBezTo>
                    <a:pt x="31386" y="109367"/>
                    <a:pt x="31466" y="109337"/>
                    <a:pt x="31543" y="109302"/>
                  </a:cubicBezTo>
                  <a:lnTo>
                    <a:pt x="38242" y="118625"/>
                  </a:lnTo>
                  <a:lnTo>
                    <a:pt x="38274" y="118671"/>
                  </a:lnTo>
                  <a:lnTo>
                    <a:pt x="55072" y="119689"/>
                  </a:lnTo>
                  <a:cubicBezTo>
                    <a:pt x="55111" y="119923"/>
                    <a:pt x="55238" y="120126"/>
                    <a:pt x="55429" y="120263"/>
                  </a:cubicBezTo>
                  <a:cubicBezTo>
                    <a:pt x="55585" y="120375"/>
                    <a:pt x="55765" y="120428"/>
                    <a:pt x="55944" y="120428"/>
                  </a:cubicBezTo>
                  <a:cubicBezTo>
                    <a:pt x="56219" y="120428"/>
                    <a:pt x="56492" y="120300"/>
                    <a:pt x="56664" y="120059"/>
                  </a:cubicBezTo>
                  <a:cubicBezTo>
                    <a:pt x="56949" y="119663"/>
                    <a:pt x="56857" y="119109"/>
                    <a:pt x="56461" y="118824"/>
                  </a:cubicBezTo>
                  <a:cubicBezTo>
                    <a:pt x="56309" y="118716"/>
                    <a:pt x="56131" y="118659"/>
                    <a:pt x="55949" y="118659"/>
                  </a:cubicBezTo>
                  <a:cubicBezTo>
                    <a:pt x="55900" y="118659"/>
                    <a:pt x="55850" y="118663"/>
                    <a:pt x="55801" y="118671"/>
                  </a:cubicBezTo>
                  <a:cubicBezTo>
                    <a:pt x="55750" y="118679"/>
                    <a:pt x="55702" y="118694"/>
                    <a:pt x="55655" y="118710"/>
                  </a:cubicBezTo>
                  <a:lnTo>
                    <a:pt x="43893" y="102095"/>
                  </a:lnTo>
                  <a:cubicBezTo>
                    <a:pt x="43920" y="102077"/>
                    <a:pt x="43946" y="102056"/>
                    <a:pt x="43971" y="102035"/>
                  </a:cubicBezTo>
                  <a:lnTo>
                    <a:pt x="78639" y="127440"/>
                  </a:lnTo>
                  <a:cubicBezTo>
                    <a:pt x="78569" y="127597"/>
                    <a:pt x="78545" y="127770"/>
                    <a:pt x="78575" y="127942"/>
                  </a:cubicBezTo>
                  <a:cubicBezTo>
                    <a:pt x="78613" y="128175"/>
                    <a:pt x="78740" y="128380"/>
                    <a:pt x="78933" y="128518"/>
                  </a:cubicBezTo>
                  <a:cubicBezTo>
                    <a:pt x="79089" y="128630"/>
                    <a:pt x="79269" y="128683"/>
                    <a:pt x="79447" y="128683"/>
                  </a:cubicBezTo>
                  <a:cubicBezTo>
                    <a:pt x="79723" y="128683"/>
                    <a:pt x="79996" y="128555"/>
                    <a:pt x="80168" y="128314"/>
                  </a:cubicBezTo>
                  <a:cubicBezTo>
                    <a:pt x="80402" y="127987"/>
                    <a:pt x="80378" y="127555"/>
                    <a:pt x="80140" y="127252"/>
                  </a:cubicBezTo>
                  <a:lnTo>
                    <a:pt x="95125" y="110526"/>
                  </a:lnTo>
                  <a:cubicBezTo>
                    <a:pt x="95273" y="110624"/>
                    <a:pt x="95441" y="110672"/>
                    <a:pt x="95607" y="110672"/>
                  </a:cubicBezTo>
                  <a:cubicBezTo>
                    <a:pt x="95788" y="110672"/>
                    <a:pt x="95963" y="110612"/>
                    <a:pt x="96112" y="110507"/>
                  </a:cubicBezTo>
                  <a:lnTo>
                    <a:pt x="102491" y="121570"/>
                  </a:lnTo>
                  <a:cubicBezTo>
                    <a:pt x="102377" y="121631"/>
                    <a:pt x="102271" y="121716"/>
                    <a:pt x="102190" y="121830"/>
                  </a:cubicBezTo>
                  <a:cubicBezTo>
                    <a:pt x="101904" y="122228"/>
                    <a:pt x="101997" y="122780"/>
                    <a:pt x="102393" y="123065"/>
                  </a:cubicBezTo>
                  <a:cubicBezTo>
                    <a:pt x="102545" y="123175"/>
                    <a:pt x="102723" y="123231"/>
                    <a:pt x="102906" y="123231"/>
                  </a:cubicBezTo>
                  <a:cubicBezTo>
                    <a:pt x="102954" y="123231"/>
                    <a:pt x="103004" y="123228"/>
                    <a:pt x="103052" y="123219"/>
                  </a:cubicBezTo>
                  <a:cubicBezTo>
                    <a:pt x="103284" y="123181"/>
                    <a:pt x="103489" y="123053"/>
                    <a:pt x="103626" y="122861"/>
                  </a:cubicBezTo>
                  <a:cubicBezTo>
                    <a:pt x="103912" y="122464"/>
                    <a:pt x="103819" y="121910"/>
                    <a:pt x="103423" y="121625"/>
                  </a:cubicBezTo>
                  <a:cubicBezTo>
                    <a:pt x="103268" y="121514"/>
                    <a:pt x="103091" y="121463"/>
                    <a:pt x="102915" y="121463"/>
                  </a:cubicBezTo>
                  <a:cubicBezTo>
                    <a:pt x="102846" y="121463"/>
                    <a:pt x="102778" y="121470"/>
                    <a:pt x="102712" y="121485"/>
                  </a:cubicBezTo>
                  <a:lnTo>
                    <a:pt x="96287" y="110342"/>
                  </a:lnTo>
                  <a:cubicBezTo>
                    <a:pt x="96298" y="110329"/>
                    <a:pt x="96313" y="110318"/>
                    <a:pt x="96325" y="110302"/>
                  </a:cubicBezTo>
                  <a:cubicBezTo>
                    <a:pt x="96610" y="109904"/>
                    <a:pt x="96518" y="109351"/>
                    <a:pt x="96121" y="109066"/>
                  </a:cubicBezTo>
                  <a:cubicBezTo>
                    <a:pt x="95993" y="108973"/>
                    <a:pt x="95844" y="108923"/>
                    <a:pt x="95692" y="108908"/>
                  </a:cubicBezTo>
                  <a:lnTo>
                    <a:pt x="88325" y="78424"/>
                  </a:lnTo>
                  <a:cubicBezTo>
                    <a:pt x="88400" y="78392"/>
                    <a:pt x="88472" y="78351"/>
                    <a:pt x="88538" y="78298"/>
                  </a:cubicBezTo>
                  <a:lnTo>
                    <a:pt x="112640" y="101661"/>
                  </a:lnTo>
                  <a:cubicBezTo>
                    <a:pt x="112415" y="102050"/>
                    <a:pt x="112513" y="102555"/>
                    <a:pt x="112886" y="102822"/>
                  </a:cubicBezTo>
                  <a:cubicBezTo>
                    <a:pt x="113043" y="102935"/>
                    <a:pt x="113222" y="102988"/>
                    <a:pt x="113401" y="102988"/>
                  </a:cubicBezTo>
                  <a:cubicBezTo>
                    <a:pt x="113421" y="102988"/>
                    <a:pt x="113442" y="102983"/>
                    <a:pt x="113461" y="102982"/>
                  </a:cubicBezTo>
                  <a:lnTo>
                    <a:pt x="118567" y="120230"/>
                  </a:lnTo>
                  <a:cubicBezTo>
                    <a:pt x="118456" y="120292"/>
                    <a:pt x="118356" y="120375"/>
                    <a:pt x="118277" y="120485"/>
                  </a:cubicBezTo>
                  <a:cubicBezTo>
                    <a:pt x="117993" y="120882"/>
                    <a:pt x="118085" y="121436"/>
                    <a:pt x="118480" y="121721"/>
                  </a:cubicBezTo>
                  <a:cubicBezTo>
                    <a:pt x="118632" y="121830"/>
                    <a:pt x="118811" y="121886"/>
                    <a:pt x="118994" y="121886"/>
                  </a:cubicBezTo>
                  <a:cubicBezTo>
                    <a:pt x="119042" y="121886"/>
                    <a:pt x="119091" y="121882"/>
                    <a:pt x="119139" y="121875"/>
                  </a:cubicBezTo>
                  <a:cubicBezTo>
                    <a:pt x="119372" y="121835"/>
                    <a:pt x="119577" y="121709"/>
                    <a:pt x="119715" y="121516"/>
                  </a:cubicBezTo>
                  <a:cubicBezTo>
                    <a:pt x="119999" y="121118"/>
                    <a:pt x="119907" y="120565"/>
                    <a:pt x="119511" y="120281"/>
                  </a:cubicBezTo>
                  <a:cubicBezTo>
                    <a:pt x="119357" y="120170"/>
                    <a:pt x="119179" y="120118"/>
                    <a:pt x="119002" y="120118"/>
                  </a:cubicBezTo>
                  <a:cubicBezTo>
                    <a:pt x="118929" y="120118"/>
                    <a:pt x="118856" y="120127"/>
                    <a:pt x="118785" y="120144"/>
                  </a:cubicBezTo>
                  <a:lnTo>
                    <a:pt x="113690" y="102933"/>
                  </a:lnTo>
                  <a:cubicBezTo>
                    <a:pt x="113856" y="102876"/>
                    <a:pt x="114009" y="102773"/>
                    <a:pt x="114121" y="102619"/>
                  </a:cubicBezTo>
                  <a:cubicBezTo>
                    <a:pt x="114405" y="102222"/>
                    <a:pt x="114313" y="101668"/>
                    <a:pt x="113917" y="101384"/>
                  </a:cubicBezTo>
                  <a:cubicBezTo>
                    <a:pt x="113762" y="101272"/>
                    <a:pt x="113582" y="101219"/>
                    <a:pt x="113404" y="101219"/>
                  </a:cubicBezTo>
                  <a:cubicBezTo>
                    <a:pt x="113177" y="101219"/>
                    <a:pt x="112951" y="101307"/>
                    <a:pt x="112782" y="101473"/>
                  </a:cubicBezTo>
                  <a:lnTo>
                    <a:pt x="88698" y="78130"/>
                  </a:lnTo>
                  <a:cubicBezTo>
                    <a:pt x="88756" y="78050"/>
                    <a:pt x="88793" y="77963"/>
                    <a:pt x="88820" y="77873"/>
                  </a:cubicBezTo>
                  <a:lnTo>
                    <a:pt x="104040" y="80436"/>
                  </a:lnTo>
                  <a:cubicBezTo>
                    <a:pt x="104042" y="80710"/>
                    <a:pt x="104168" y="80979"/>
                    <a:pt x="104406" y="81151"/>
                  </a:cubicBezTo>
                  <a:cubicBezTo>
                    <a:pt x="104559" y="81260"/>
                    <a:pt x="104736" y="81316"/>
                    <a:pt x="104920" y="81316"/>
                  </a:cubicBezTo>
                  <a:cubicBezTo>
                    <a:pt x="104968" y="81316"/>
                    <a:pt x="105019" y="81312"/>
                    <a:pt x="105067" y="81303"/>
                  </a:cubicBezTo>
                  <a:cubicBezTo>
                    <a:pt x="105299" y="81265"/>
                    <a:pt x="105503" y="81138"/>
                    <a:pt x="105641" y="80945"/>
                  </a:cubicBezTo>
                  <a:cubicBezTo>
                    <a:pt x="105673" y="80901"/>
                    <a:pt x="105700" y="80853"/>
                    <a:pt x="105722" y="80805"/>
                  </a:cubicBezTo>
                  <a:lnTo>
                    <a:pt x="125340" y="86830"/>
                  </a:lnTo>
                  <a:cubicBezTo>
                    <a:pt x="125298" y="87143"/>
                    <a:pt x="125422" y="87472"/>
                    <a:pt x="125697" y="87670"/>
                  </a:cubicBezTo>
                  <a:cubicBezTo>
                    <a:pt x="125850" y="87779"/>
                    <a:pt x="126027" y="87835"/>
                    <a:pt x="126212" y="87835"/>
                  </a:cubicBezTo>
                  <a:cubicBezTo>
                    <a:pt x="126260" y="87835"/>
                    <a:pt x="126310" y="87831"/>
                    <a:pt x="126358" y="87823"/>
                  </a:cubicBezTo>
                  <a:cubicBezTo>
                    <a:pt x="126590" y="87784"/>
                    <a:pt x="126795" y="87657"/>
                    <a:pt x="126932" y="87464"/>
                  </a:cubicBezTo>
                  <a:cubicBezTo>
                    <a:pt x="127070" y="87272"/>
                    <a:pt x="127125" y="87039"/>
                    <a:pt x="127086" y="86804"/>
                  </a:cubicBezTo>
                  <a:cubicBezTo>
                    <a:pt x="127048" y="86571"/>
                    <a:pt x="126920" y="86367"/>
                    <a:pt x="126728" y="86229"/>
                  </a:cubicBezTo>
                  <a:cubicBezTo>
                    <a:pt x="126572" y="86117"/>
                    <a:pt x="126392" y="86063"/>
                    <a:pt x="126213" y="86063"/>
                  </a:cubicBezTo>
                  <a:cubicBezTo>
                    <a:pt x="125937" y="86063"/>
                    <a:pt x="125665" y="86191"/>
                    <a:pt x="125492" y="86432"/>
                  </a:cubicBezTo>
                  <a:cubicBezTo>
                    <a:pt x="125454" y="86486"/>
                    <a:pt x="125423" y="86543"/>
                    <a:pt x="125399" y="86602"/>
                  </a:cubicBezTo>
                  <a:lnTo>
                    <a:pt x="105791" y="80580"/>
                  </a:lnTo>
                  <a:cubicBezTo>
                    <a:pt x="105808" y="80484"/>
                    <a:pt x="105812" y="80386"/>
                    <a:pt x="105795" y="80285"/>
                  </a:cubicBezTo>
                  <a:cubicBezTo>
                    <a:pt x="105757" y="80052"/>
                    <a:pt x="105629" y="79848"/>
                    <a:pt x="105437" y="79710"/>
                  </a:cubicBezTo>
                  <a:cubicBezTo>
                    <a:pt x="105283" y="79599"/>
                    <a:pt x="105105" y="79547"/>
                    <a:pt x="104928" y="79547"/>
                  </a:cubicBezTo>
                  <a:cubicBezTo>
                    <a:pt x="104839" y="79547"/>
                    <a:pt x="104751" y="79560"/>
                    <a:pt x="104666" y="79586"/>
                  </a:cubicBezTo>
                  <a:lnTo>
                    <a:pt x="91291" y="59370"/>
                  </a:lnTo>
                  <a:cubicBezTo>
                    <a:pt x="91351" y="59320"/>
                    <a:pt x="91408" y="59265"/>
                    <a:pt x="91454" y="59199"/>
                  </a:cubicBezTo>
                  <a:cubicBezTo>
                    <a:pt x="91612" y="58980"/>
                    <a:pt x="91650" y="58716"/>
                    <a:pt x="91591" y="58473"/>
                  </a:cubicBezTo>
                  <a:lnTo>
                    <a:pt x="121723" y="42022"/>
                  </a:lnTo>
                  <a:cubicBezTo>
                    <a:pt x="121773" y="42082"/>
                    <a:pt x="121827" y="42140"/>
                    <a:pt x="121893" y="42188"/>
                  </a:cubicBezTo>
                  <a:cubicBezTo>
                    <a:pt x="122049" y="42300"/>
                    <a:pt x="122229" y="42354"/>
                    <a:pt x="122408" y="42354"/>
                  </a:cubicBezTo>
                  <a:cubicBezTo>
                    <a:pt x="122508" y="42354"/>
                    <a:pt x="122608" y="42331"/>
                    <a:pt x="122702" y="42298"/>
                  </a:cubicBezTo>
                  <a:lnTo>
                    <a:pt x="143453" y="68738"/>
                  </a:lnTo>
                  <a:cubicBezTo>
                    <a:pt x="143438" y="68755"/>
                    <a:pt x="143422" y="68770"/>
                    <a:pt x="143408" y="68787"/>
                  </a:cubicBezTo>
                  <a:cubicBezTo>
                    <a:pt x="143123" y="69184"/>
                    <a:pt x="143215" y="69738"/>
                    <a:pt x="143613" y="70023"/>
                  </a:cubicBezTo>
                  <a:cubicBezTo>
                    <a:pt x="143769" y="70135"/>
                    <a:pt x="143948" y="70188"/>
                    <a:pt x="144127" y="70188"/>
                  </a:cubicBezTo>
                  <a:cubicBezTo>
                    <a:pt x="144155" y="70188"/>
                    <a:pt x="144182" y="70181"/>
                    <a:pt x="144210" y="70179"/>
                  </a:cubicBezTo>
                  <a:lnTo>
                    <a:pt x="150276" y="95191"/>
                  </a:lnTo>
                  <a:cubicBezTo>
                    <a:pt x="150132" y="95254"/>
                    <a:pt x="150005" y="95352"/>
                    <a:pt x="149911" y="95484"/>
                  </a:cubicBezTo>
                  <a:cubicBezTo>
                    <a:pt x="149774" y="95676"/>
                    <a:pt x="149718" y="95910"/>
                    <a:pt x="149758" y="96144"/>
                  </a:cubicBezTo>
                  <a:cubicBezTo>
                    <a:pt x="149796" y="96377"/>
                    <a:pt x="149923" y="96581"/>
                    <a:pt x="150116" y="96719"/>
                  </a:cubicBezTo>
                  <a:cubicBezTo>
                    <a:pt x="150272" y="96832"/>
                    <a:pt x="150451" y="96885"/>
                    <a:pt x="150630" y="96885"/>
                  </a:cubicBezTo>
                  <a:cubicBezTo>
                    <a:pt x="150905" y="96885"/>
                    <a:pt x="151178" y="96757"/>
                    <a:pt x="151351" y="96516"/>
                  </a:cubicBezTo>
                  <a:cubicBezTo>
                    <a:pt x="151633" y="96119"/>
                    <a:pt x="151542" y="95564"/>
                    <a:pt x="151145" y="95281"/>
                  </a:cubicBezTo>
                  <a:cubicBezTo>
                    <a:pt x="150994" y="95171"/>
                    <a:pt x="150817" y="95116"/>
                    <a:pt x="150635" y="95116"/>
                  </a:cubicBezTo>
                  <a:cubicBezTo>
                    <a:pt x="150591" y="95116"/>
                    <a:pt x="150546" y="95119"/>
                    <a:pt x="150501" y="95126"/>
                  </a:cubicBezTo>
                  <a:lnTo>
                    <a:pt x="144439" y="70126"/>
                  </a:lnTo>
                  <a:cubicBezTo>
                    <a:pt x="144598" y="70068"/>
                    <a:pt x="144742" y="69967"/>
                    <a:pt x="144848" y="69819"/>
                  </a:cubicBezTo>
                  <a:cubicBezTo>
                    <a:pt x="145133" y="69422"/>
                    <a:pt x="145041" y="68869"/>
                    <a:pt x="144643" y="68584"/>
                  </a:cubicBezTo>
                  <a:cubicBezTo>
                    <a:pt x="144489" y="68473"/>
                    <a:pt x="144310" y="68419"/>
                    <a:pt x="144133" y="68419"/>
                  </a:cubicBezTo>
                  <a:cubicBezTo>
                    <a:pt x="143954" y="68419"/>
                    <a:pt x="143776" y="68474"/>
                    <a:pt x="143625" y="68579"/>
                  </a:cubicBezTo>
                  <a:lnTo>
                    <a:pt x="122923" y="42187"/>
                  </a:lnTo>
                  <a:cubicBezTo>
                    <a:pt x="123003" y="42130"/>
                    <a:pt x="123078" y="42066"/>
                    <a:pt x="123137" y="41982"/>
                  </a:cubicBezTo>
                  <a:cubicBezTo>
                    <a:pt x="123422" y="41585"/>
                    <a:pt x="123330" y="41031"/>
                    <a:pt x="122934" y="40747"/>
                  </a:cubicBezTo>
                  <a:cubicBezTo>
                    <a:pt x="122782" y="40638"/>
                    <a:pt x="122603" y="40581"/>
                    <a:pt x="122419" y="40581"/>
                  </a:cubicBezTo>
                  <a:cubicBezTo>
                    <a:pt x="122371" y="40581"/>
                    <a:pt x="122322" y="40585"/>
                    <a:pt x="122273" y="40593"/>
                  </a:cubicBezTo>
                  <a:cubicBezTo>
                    <a:pt x="122040" y="40632"/>
                    <a:pt x="121837" y="40759"/>
                    <a:pt x="121699" y="40952"/>
                  </a:cubicBezTo>
                  <a:cubicBezTo>
                    <a:pt x="121684" y="40972"/>
                    <a:pt x="121674" y="40993"/>
                    <a:pt x="121662" y="41015"/>
                  </a:cubicBezTo>
                  <a:lnTo>
                    <a:pt x="88927" y="19118"/>
                  </a:lnTo>
                  <a:cubicBezTo>
                    <a:pt x="89200" y="18723"/>
                    <a:pt x="89106" y="18178"/>
                    <a:pt x="88714" y="17898"/>
                  </a:cubicBezTo>
                  <a:cubicBezTo>
                    <a:pt x="88558" y="17786"/>
                    <a:pt x="88378" y="17733"/>
                    <a:pt x="88200" y="17733"/>
                  </a:cubicBezTo>
                  <a:cubicBezTo>
                    <a:pt x="87924" y="17733"/>
                    <a:pt x="87652" y="17861"/>
                    <a:pt x="87479" y="18101"/>
                  </a:cubicBezTo>
                  <a:cubicBezTo>
                    <a:pt x="87463" y="18124"/>
                    <a:pt x="87452" y="18149"/>
                    <a:pt x="87437" y="18172"/>
                  </a:cubicBezTo>
                  <a:lnTo>
                    <a:pt x="59626" y="948"/>
                  </a:lnTo>
                  <a:cubicBezTo>
                    <a:pt x="59646" y="651"/>
                    <a:pt x="59520" y="351"/>
                    <a:pt x="59262" y="166"/>
                  </a:cubicBezTo>
                  <a:cubicBezTo>
                    <a:pt x="59111" y="58"/>
                    <a:pt x="58932" y="0"/>
                    <a:pt x="587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38"/>
            <p:cNvSpPr/>
            <p:nvPr/>
          </p:nvSpPr>
          <p:spPr>
            <a:xfrm>
              <a:off x="1522650" y="3538750"/>
              <a:ext cx="2417375" cy="1058350"/>
            </a:xfrm>
            <a:custGeom>
              <a:avLst/>
              <a:gdLst/>
              <a:ahLst/>
              <a:cxnLst/>
              <a:rect l="l" t="t" r="r" b="b"/>
              <a:pathLst>
                <a:path w="96695" h="42334" extrusionOk="0">
                  <a:moveTo>
                    <a:pt x="1008" y="1"/>
                  </a:moveTo>
                  <a:cubicBezTo>
                    <a:pt x="960" y="1"/>
                    <a:pt x="911" y="5"/>
                    <a:pt x="862" y="13"/>
                  </a:cubicBezTo>
                  <a:cubicBezTo>
                    <a:pt x="628" y="51"/>
                    <a:pt x="424" y="179"/>
                    <a:pt x="285" y="371"/>
                  </a:cubicBezTo>
                  <a:cubicBezTo>
                    <a:pt x="1" y="768"/>
                    <a:pt x="93" y="1321"/>
                    <a:pt x="489" y="1607"/>
                  </a:cubicBezTo>
                  <a:cubicBezTo>
                    <a:pt x="641" y="1716"/>
                    <a:pt x="819" y="1772"/>
                    <a:pt x="1002" y="1772"/>
                  </a:cubicBezTo>
                  <a:cubicBezTo>
                    <a:pt x="1050" y="1772"/>
                    <a:pt x="1100" y="1768"/>
                    <a:pt x="1148" y="1760"/>
                  </a:cubicBezTo>
                  <a:cubicBezTo>
                    <a:pt x="1382" y="1721"/>
                    <a:pt x="1585" y="1594"/>
                    <a:pt x="1724" y="1401"/>
                  </a:cubicBezTo>
                  <a:cubicBezTo>
                    <a:pt x="1775" y="1331"/>
                    <a:pt x="1812" y="1251"/>
                    <a:pt x="1839" y="1170"/>
                  </a:cubicBezTo>
                  <a:lnTo>
                    <a:pt x="49478" y="20273"/>
                  </a:lnTo>
                  <a:cubicBezTo>
                    <a:pt x="49259" y="20661"/>
                    <a:pt x="49358" y="21161"/>
                    <a:pt x="49729" y="21426"/>
                  </a:cubicBezTo>
                  <a:cubicBezTo>
                    <a:pt x="49886" y="21538"/>
                    <a:pt x="50065" y="21592"/>
                    <a:pt x="50244" y="21592"/>
                  </a:cubicBezTo>
                  <a:cubicBezTo>
                    <a:pt x="50520" y="21592"/>
                    <a:pt x="50792" y="21463"/>
                    <a:pt x="50965" y="21223"/>
                  </a:cubicBezTo>
                  <a:cubicBezTo>
                    <a:pt x="50983" y="21196"/>
                    <a:pt x="50997" y="21168"/>
                    <a:pt x="51011" y="21141"/>
                  </a:cubicBezTo>
                  <a:lnTo>
                    <a:pt x="70453" y="38632"/>
                  </a:lnTo>
                  <a:cubicBezTo>
                    <a:pt x="70320" y="38824"/>
                    <a:pt x="70266" y="39053"/>
                    <a:pt x="70304" y="39285"/>
                  </a:cubicBezTo>
                  <a:cubicBezTo>
                    <a:pt x="70342" y="39518"/>
                    <a:pt x="70469" y="39722"/>
                    <a:pt x="70662" y="39860"/>
                  </a:cubicBezTo>
                  <a:cubicBezTo>
                    <a:pt x="70818" y="39972"/>
                    <a:pt x="70998" y="40026"/>
                    <a:pt x="71176" y="40026"/>
                  </a:cubicBezTo>
                  <a:cubicBezTo>
                    <a:pt x="71452" y="40026"/>
                    <a:pt x="71725" y="39897"/>
                    <a:pt x="71897" y="39657"/>
                  </a:cubicBezTo>
                  <a:cubicBezTo>
                    <a:pt x="71957" y="39572"/>
                    <a:pt x="71998" y="39480"/>
                    <a:pt x="72025" y="39385"/>
                  </a:cubicBezTo>
                  <a:lnTo>
                    <a:pt x="94903" y="41502"/>
                  </a:lnTo>
                  <a:cubicBezTo>
                    <a:pt x="94919" y="41758"/>
                    <a:pt x="95040" y="42007"/>
                    <a:pt x="95266" y="42168"/>
                  </a:cubicBezTo>
                  <a:cubicBezTo>
                    <a:pt x="95423" y="42280"/>
                    <a:pt x="95601" y="42334"/>
                    <a:pt x="95781" y="42334"/>
                  </a:cubicBezTo>
                  <a:cubicBezTo>
                    <a:pt x="96056" y="42334"/>
                    <a:pt x="96329" y="42206"/>
                    <a:pt x="96502" y="41965"/>
                  </a:cubicBezTo>
                  <a:cubicBezTo>
                    <a:pt x="96639" y="41772"/>
                    <a:pt x="96694" y="41539"/>
                    <a:pt x="96655" y="41305"/>
                  </a:cubicBezTo>
                  <a:cubicBezTo>
                    <a:pt x="96620" y="41070"/>
                    <a:pt x="96493" y="40865"/>
                    <a:pt x="96301" y="40727"/>
                  </a:cubicBezTo>
                  <a:cubicBezTo>
                    <a:pt x="96148" y="40618"/>
                    <a:pt x="95971" y="40561"/>
                    <a:pt x="95788" y="40561"/>
                  </a:cubicBezTo>
                  <a:cubicBezTo>
                    <a:pt x="95739" y="40561"/>
                    <a:pt x="95690" y="40565"/>
                    <a:pt x="95641" y="40573"/>
                  </a:cubicBezTo>
                  <a:cubicBezTo>
                    <a:pt x="95408" y="40613"/>
                    <a:pt x="95203" y="40739"/>
                    <a:pt x="95065" y="40932"/>
                  </a:cubicBezTo>
                  <a:cubicBezTo>
                    <a:pt x="94993" y="41035"/>
                    <a:pt x="94944" y="41149"/>
                    <a:pt x="94920" y="41266"/>
                  </a:cubicBezTo>
                  <a:lnTo>
                    <a:pt x="72064" y="39153"/>
                  </a:lnTo>
                  <a:cubicBezTo>
                    <a:pt x="72068" y="38873"/>
                    <a:pt x="71940" y="38595"/>
                    <a:pt x="71697" y="38420"/>
                  </a:cubicBezTo>
                  <a:cubicBezTo>
                    <a:pt x="71545" y="38311"/>
                    <a:pt x="71367" y="38254"/>
                    <a:pt x="71183" y="38254"/>
                  </a:cubicBezTo>
                  <a:cubicBezTo>
                    <a:pt x="71134" y="38254"/>
                    <a:pt x="71085" y="38258"/>
                    <a:pt x="71036" y="38266"/>
                  </a:cubicBezTo>
                  <a:cubicBezTo>
                    <a:pt x="70879" y="38292"/>
                    <a:pt x="70737" y="38361"/>
                    <a:pt x="70617" y="38461"/>
                  </a:cubicBezTo>
                  <a:lnTo>
                    <a:pt x="51109" y="20911"/>
                  </a:lnTo>
                  <a:cubicBezTo>
                    <a:pt x="51188" y="20572"/>
                    <a:pt x="51063" y="20203"/>
                    <a:pt x="50764" y="19988"/>
                  </a:cubicBezTo>
                  <a:cubicBezTo>
                    <a:pt x="50609" y="19877"/>
                    <a:pt x="50430" y="19824"/>
                    <a:pt x="50253" y="19824"/>
                  </a:cubicBezTo>
                  <a:cubicBezTo>
                    <a:pt x="50023" y="19824"/>
                    <a:pt x="49796" y="19913"/>
                    <a:pt x="49627" y="20080"/>
                  </a:cubicBezTo>
                  <a:lnTo>
                    <a:pt x="1890" y="937"/>
                  </a:lnTo>
                  <a:cubicBezTo>
                    <a:pt x="1894" y="873"/>
                    <a:pt x="1893" y="807"/>
                    <a:pt x="1881" y="741"/>
                  </a:cubicBezTo>
                  <a:cubicBezTo>
                    <a:pt x="1842" y="507"/>
                    <a:pt x="1715" y="304"/>
                    <a:pt x="1523" y="167"/>
                  </a:cubicBezTo>
                  <a:cubicBezTo>
                    <a:pt x="1371" y="58"/>
                    <a:pt x="1192" y="1"/>
                    <a:pt x="1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14" name="Google Shape;41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 flipH="1">
            <a:off x="5738810" y="0"/>
            <a:ext cx="340519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 idx="2"/>
          </p:nvPr>
        </p:nvSpPr>
        <p:spPr>
          <a:xfrm>
            <a:off x="749300" y="1743380"/>
            <a:ext cx="4741004" cy="916353"/>
          </a:xfrm>
          <a:noFill/>
          <a:ln>
            <a:solidFill>
              <a:schemeClr val="bg1"/>
            </a:solidFill>
          </a:ln>
        </p:spPr>
        <p:txBody>
          <a:bodyPr/>
          <a:lstStyle/>
          <a:p>
            <a:r>
              <a:rPr lang="en-US" sz="1800" b="1" dirty="0" err="1">
                <a:solidFill>
                  <a:srgbClr val="B40501"/>
                </a:solidFill>
                <a:latin typeface="Times New Roman" charset="0"/>
                <a:ea typeface="Times New Roman" charset="0"/>
                <a:cs typeface="Times New Roman" charset="0"/>
              </a:rPr>
              <a:t>data.dropna</a:t>
            </a:r>
            <a:r>
              <a:rPr lang="en-US" sz="1800" b="1" dirty="0">
                <a:solidFill>
                  <a:srgbClr val="B40501"/>
                </a:solidFill>
                <a:latin typeface="Times New Roman" charset="0"/>
                <a:ea typeface="Times New Roman" charset="0"/>
                <a:cs typeface="Times New Roman" charset="0"/>
              </a:rPr>
              <a:t>(</a:t>
            </a:r>
            <a:r>
              <a:rPr lang="en-US" sz="1800" b="1" dirty="0" err="1">
                <a:solidFill>
                  <a:srgbClr val="B40501"/>
                </a:solidFill>
                <a:latin typeface="Times New Roman" charset="0"/>
                <a:ea typeface="Times New Roman" charset="0"/>
                <a:cs typeface="Times New Roman" charset="0"/>
              </a:rPr>
              <a:t>inplace</a:t>
            </a:r>
            <a:r>
              <a:rPr lang="en-US" sz="1800" b="1" dirty="0">
                <a:solidFill>
                  <a:srgbClr val="B40501"/>
                </a:solidFill>
                <a:latin typeface="Times New Roman" charset="0"/>
                <a:ea typeface="Times New Roman" charset="0"/>
                <a:cs typeface="Times New Roman" charset="0"/>
              </a:rPr>
              <a:t>=True)  </a:t>
            </a:r>
            <a:br>
              <a:rPr lang="en-US" sz="1800" b="1" dirty="0">
                <a:solidFill>
                  <a:srgbClr val="B40501"/>
                </a:solidFill>
                <a:latin typeface="Times New Roman" charset="0"/>
                <a:ea typeface="Times New Roman" charset="0"/>
                <a:cs typeface="Times New Roman" charset="0"/>
              </a:rPr>
            </a:br>
            <a:r>
              <a:rPr lang="en-US" sz="1800" b="1" dirty="0" err="1">
                <a:solidFill>
                  <a:srgbClr val="B40501"/>
                </a:solidFill>
                <a:latin typeface="Times New Roman" charset="0"/>
                <a:ea typeface="Times New Roman" charset="0"/>
                <a:cs typeface="Times New Roman" charset="0"/>
              </a:rPr>
              <a:t>data.isnull</a:t>
            </a:r>
            <a:r>
              <a:rPr lang="en-US" sz="1800" b="1" dirty="0">
                <a:solidFill>
                  <a:srgbClr val="B40501"/>
                </a:solidFill>
                <a:latin typeface="Times New Roman" charset="0"/>
                <a:ea typeface="Times New Roman" charset="0"/>
                <a:cs typeface="Times New Roman" charset="0"/>
              </a:rPr>
              <a:t>().sum()</a:t>
            </a:r>
            <a:br>
              <a:rPr lang="en-US" sz="1600" dirty="0"/>
            </a:br>
            <a:endParaRPr lang="en-US" sz="16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26414" y="3237586"/>
            <a:ext cx="6412337" cy="935822"/>
          </a:xfrm>
          <a:noFill/>
          <a:ln>
            <a:noFill/>
          </a:ln>
        </p:spPr>
        <p:txBody>
          <a:bodyPr/>
          <a:lstStyle/>
          <a:p>
            <a:r>
              <a:rPr lang="en-US" sz="1800" b="1" dirty="0">
                <a:solidFill>
                  <a:srgbClr val="B40501"/>
                </a:solidFill>
              </a:rPr>
              <a:t>x = data[['type', 'amount', '</a:t>
            </a:r>
            <a:r>
              <a:rPr lang="en-US" sz="1800" b="1" dirty="0" err="1">
                <a:solidFill>
                  <a:srgbClr val="B40501"/>
                </a:solidFill>
              </a:rPr>
              <a:t>oldbalanceOrg</a:t>
            </a:r>
            <a:r>
              <a:rPr lang="en-US" sz="1800" b="1" dirty="0">
                <a:solidFill>
                  <a:srgbClr val="B40501"/>
                </a:solidFill>
              </a:rPr>
              <a:t>', '</a:t>
            </a:r>
            <a:r>
              <a:rPr lang="en-US" sz="1800" b="1" dirty="0" err="1">
                <a:solidFill>
                  <a:srgbClr val="B40501"/>
                </a:solidFill>
              </a:rPr>
              <a:t>newbalanceOrig</a:t>
            </a:r>
            <a:r>
              <a:rPr lang="en-US" sz="1800" b="1" dirty="0">
                <a:solidFill>
                  <a:srgbClr val="B40501"/>
                </a:solidFill>
              </a:rPr>
              <a:t>']]</a:t>
            </a:r>
            <a:br>
              <a:rPr lang="en-US" sz="1800" b="1" dirty="0">
                <a:solidFill>
                  <a:srgbClr val="B40501"/>
                </a:solidFill>
              </a:rPr>
            </a:br>
            <a:r>
              <a:rPr lang="en-US" sz="1800" b="1" dirty="0">
                <a:solidFill>
                  <a:srgbClr val="B40501"/>
                </a:solidFill>
              </a:rPr>
              <a:t>y = data['</a:t>
            </a:r>
            <a:r>
              <a:rPr lang="en-US" sz="1800" b="1" dirty="0" err="1">
                <a:solidFill>
                  <a:srgbClr val="B40501"/>
                </a:solidFill>
              </a:rPr>
              <a:t>isFraud</a:t>
            </a:r>
            <a:r>
              <a:rPr lang="en-US" sz="1800" b="1" dirty="0">
                <a:solidFill>
                  <a:srgbClr val="B40501"/>
                </a:solidFill>
              </a:rPr>
              <a:t>']</a:t>
            </a:r>
            <a:br>
              <a:rPr lang="en-US" sz="1800" dirty="0"/>
            </a:br>
            <a:endParaRPr lang="en-US" sz="1800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283265" y="2774610"/>
            <a:ext cx="2739300" cy="453535"/>
          </a:xfrm>
        </p:spPr>
        <p:txBody>
          <a:bodyPr/>
          <a:lstStyle/>
          <a:p>
            <a:r>
              <a:rPr lang="en-US" sz="2000" b="1" i="1" dirty="0">
                <a:latin typeface="Times New Roman" charset="0"/>
                <a:ea typeface="Times New Roman" charset="0"/>
                <a:cs typeface="Times New Roman" charset="0"/>
              </a:rPr>
              <a:t>Feature Selection</a:t>
            </a:r>
          </a:p>
          <a:p>
            <a:endParaRPr lang="en-US" dirty="0"/>
          </a:p>
        </p:txBody>
      </p:sp>
      <p:sp>
        <p:nvSpPr>
          <p:cNvPr id="7" name="Subtitle 6"/>
          <p:cNvSpPr>
            <a:spLocks noGrp="1"/>
          </p:cNvSpPr>
          <p:nvPr>
            <p:ph type="subTitle" idx="3"/>
          </p:nvPr>
        </p:nvSpPr>
        <p:spPr>
          <a:xfrm>
            <a:off x="283265" y="1299557"/>
            <a:ext cx="3009918" cy="504961"/>
          </a:xfrm>
        </p:spPr>
        <p:txBody>
          <a:bodyPr/>
          <a:lstStyle/>
          <a:p>
            <a:r>
              <a:rPr lang="en-US" sz="2000" b="1" i="1" dirty="0">
                <a:latin typeface="Times New Roman" charset="0"/>
                <a:ea typeface="Times New Roman" charset="0"/>
                <a:cs typeface="Times New Roman" charset="0"/>
              </a:rPr>
              <a:t>Handling Missing Data</a:t>
            </a:r>
          </a:p>
          <a:p>
            <a:endParaRPr lang="en-US" b="1" i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0" name="Subtitle 6"/>
          <p:cNvSpPr>
            <a:spLocks noGrp="1"/>
          </p:cNvSpPr>
          <p:nvPr>
            <p:ph type="subTitle" idx="3"/>
          </p:nvPr>
        </p:nvSpPr>
        <p:spPr>
          <a:xfrm>
            <a:off x="2327623" y="572684"/>
            <a:ext cx="3009918" cy="504961"/>
          </a:xfrm>
        </p:spPr>
        <p:txBody>
          <a:bodyPr/>
          <a:lstStyle/>
          <a:p>
            <a:pPr algn="ctr"/>
            <a:r>
              <a:rPr lang="en-US" sz="2800" b="1" i="1" dirty="0">
                <a:latin typeface="Times New Roman" charset="0"/>
                <a:ea typeface="Times New Roman" charset="0"/>
                <a:cs typeface="Times New Roman" charset="0"/>
              </a:rPr>
              <a:t>CODE</a:t>
            </a:r>
          </a:p>
          <a:p>
            <a:pPr algn="ctr"/>
            <a:endParaRPr lang="en-US" b="1" i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42"/>
          <p:cNvSpPr txBox="1">
            <a:spLocks noGrp="1"/>
          </p:cNvSpPr>
          <p:nvPr>
            <p:ph type="title"/>
          </p:nvPr>
        </p:nvSpPr>
        <p:spPr>
          <a:xfrm>
            <a:off x="466233" y="0"/>
            <a:ext cx="3205500" cy="105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b="1" i="1" dirty="0">
                <a:latin typeface="Times New Roman" charset="0"/>
                <a:ea typeface="Times New Roman" charset="0"/>
                <a:cs typeface="Times New Roman" charset="0"/>
              </a:rPr>
              <a:t>Dataset Statistics</a:t>
            </a:r>
            <a:endParaRPr dirty="0"/>
          </a:p>
        </p:txBody>
      </p:sp>
      <p:sp>
        <p:nvSpPr>
          <p:cNvPr id="445" name="Google Shape;445;p42"/>
          <p:cNvSpPr txBox="1">
            <a:spLocks noGrp="1"/>
          </p:cNvSpPr>
          <p:nvPr>
            <p:ph type="subTitle" idx="1"/>
          </p:nvPr>
        </p:nvSpPr>
        <p:spPr>
          <a:xfrm>
            <a:off x="391806" y="602131"/>
            <a:ext cx="4185300" cy="6218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ClrTx/>
              <a:buSzTx/>
              <a:buNone/>
            </a:pPr>
            <a:r>
              <a:rPr lang="en-US" sz="2200" b="1" i="1" dirty="0">
                <a:solidFill>
                  <a:schemeClr val="bg2">
                    <a:lumMod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The Dataset has the given types</a:t>
            </a:r>
            <a:endParaRPr sz="2200" b="1" i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0" name="Google Shape;420;p39"/>
          <p:cNvSpPr txBox="1">
            <a:spLocks/>
          </p:cNvSpPr>
          <p:nvPr/>
        </p:nvSpPr>
        <p:spPr>
          <a:xfrm>
            <a:off x="477745" y="1224014"/>
            <a:ext cx="3843300" cy="22902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buClrTx/>
              <a:buFont typeface="Arial" charset="0"/>
              <a:buChar char="•"/>
            </a:pPr>
            <a:r>
              <a:rPr lang="en-US" sz="1800" b="1" dirty="0">
                <a:solidFill>
                  <a:schemeClr val="bg2">
                    <a:lumMod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TRANSFER</a:t>
            </a:r>
          </a:p>
          <a:p>
            <a:pPr marL="285750" indent="-285750">
              <a:buClrTx/>
              <a:buFont typeface="Arial" charset="0"/>
              <a:buChar char="•"/>
            </a:pPr>
            <a:r>
              <a:rPr lang="en-US" sz="1800" b="1" dirty="0">
                <a:solidFill>
                  <a:schemeClr val="bg2">
                    <a:lumMod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CASH_OUT</a:t>
            </a:r>
          </a:p>
          <a:p>
            <a:pPr marL="285750" indent="-285750">
              <a:buClrTx/>
              <a:buFont typeface="Arial" charset="0"/>
              <a:buChar char="•"/>
            </a:pPr>
            <a:r>
              <a:rPr lang="en-US" sz="1800" b="1" dirty="0">
                <a:solidFill>
                  <a:schemeClr val="bg2">
                    <a:lumMod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DEBIT</a:t>
            </a:r>
          </a:p>
          <a:p>
            <a:pPr marL="285750" indent="-285750">
              <a:buClrTx/>
              <a:buFont typeface="Arial" charset="0"/>
              <a:buChar char="•"/>
            </a:pPr>
            <a:r>
              <a:rPr lang="en-US" sz="1800" b="1" dirty="0">
                <a:solidFill>
                  <a:schemeClr val="bg2">
                    <a:lumMod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CASH_IN</a:t>
            </a:r>
          </a:p>
          <a:p>
            <a:pPr marL="285750" indent="-285750">
              <a:buClrTx/>
              <a:buFont typeface="Arial" charset="0"/>
              <a:buChar char="•"/>
            </a:pPr>
            <a:r>
              <a:rPr lang="en-US" sz="1800" b="1" dirty="0">
                <a:solidFill>
                  <a:schemeClr val="bg2">
                    <a:lumMod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PAYMENT</a:t>
            </a:r>
          </a:p>
          <a:p>
            <a:pPr marL="285750" indent="-285750">
              <a:buClrTx/>
              <a:buFont typeface="Arial" charset="0"/>
              <a:buChar char="•"/>
            </a:pPr>
            <a:r>
              <a:rPr lang="en-US" sz="1800" b="1" dirty="0">
                <a:solidFill>
                  <a:schemeClr val="bg2">
                    <a:lumMod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OTHERS </a:t>
            </a:r>
          </a:p>
          <a:p>
            <a:pPr marL="285750" indent="-285750">
              <a:buClrTx/>
              <a:buFont typeface="Arial" charset="0"/>
              <a:buChar char="•"/>
            </a:pPr>
            <a:endParaRPr lang="en-US" sz="18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86" t="12792" r="28337" b="8673"/>
          <a:stretch/>
        </p:blipFill>
        <p:spPr>
          <a:xfrm>
            <a:off x="4002377" y="913072"/>
            <a:ext cx="3599901" cy="3304859"/>
          </a:xfrm>
          <a:prstGeom prst="ellipse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070" t="18018" r="3372" b="55963"/>
          <a:stretch/>
        </p:blipFill>
        <p:spPr>
          <a:xfrm>
            <a:off x="7448589" y="1500467"/>
            <a:ext cx="1695411" cy="1816898"/>
          </a:xfrm>
          <a:prstGeom prst="rect">
            <a:avLst/>
          </a:prstGeom>
        </p:spPr>
      </p:pic>
      <p:sp>
        <p:nvSpPr>
          <p:cNvPr id="13" name="Google Shape;445;p42"/>
          <p:cNvSpPr txBox="1">
            <a:spLocks/>
          </p:cNvSpPr>
          <p:nvPr/>
        </p:nvSpPr>
        <p:spPr>
          <a:xfrm>
            <a:off x="4364452" y="4019861"/>
            <a:ext cx="4185300" cy="6218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iro"/>
              <a:buAutoNum type="arabicPeriod"/>
              <a:defRPr sz="12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iro"/>
              <a:buAutoNum type="alphaLcPeriod"/>
              <a:defRPr sz="12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iro"/>
              <a:buAutoNum type="romanLcPeriod"/>
              <a:defRPr sz="12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iro"/>
              <a:buAutoNum type="arabicPeriod"/>
              <a:defRPr sz="12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iro"/>
              <a:buAutoNum type="alphaLcPeriod"/>
              <a:defRPr sz="12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iro"/>
              <a:buAutoNum type="romanLcPeriod"/>
              <a:defRPr sz="12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iro"/>
              <a:buAutoNum type="arabicPeriod"/>
              <a:defRPr sz="12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iro"/>
              <a:buAutoNum type="alphaLcPeriod"/>
              <a:defRPr sz="12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iro"/>
              <a:buAutoNum type="romanLcPeriod"/>
              <a:defRPr sz="12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9pPr>
          </a:lstStyle>
          <a:p>
            <a:pPr marL="0" indent="0">
              <a:buClrTx/>
              <a:buSzTx/>
              <a:buFont typeface="Cairo"/>
              <a:buNone/>
            </a:pPr>
            <a:r>
              <a:rPr lang="en-US" sz="1600" b="1" i="1" dirty="0">
                <a:latin typeface="Times New Roman" charset="0"/>
                <a:ea typeface="Times New Roman" charset="0"/>
                <a:cs typeface="Times New Roman" charset="0"/>
              </a:rPr>
              <a:t>Distribution of Transaction Type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" name="Google Shape;29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-287070" y="0"/>
            <a:ext cx="340519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33"/>
          <p:cNvSpPr txBox="1">
            <a:spLocks noGrp="1"/>
          </p:cNvSpPr>
          <p:nvPr>
            <p:ph type="title"/>
          </p:nvPr>
        </p:nvSpPr>
        <p:spPr>
          <a:xfrm>
            <a:off x="3027688" y="1311776"/>
            <a:ext cx="5106215" cy="426747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200" b="1" dirty="0">
                <a:solidFill>
                  <a:srgbClr val="B40501"/>
                </a:solidFill>
                <a:latin typeface="Times New Roman" charset="0"/>
                <a:ea typeface="Times New Roman" charset="0"/>
                <a:cs typeface="Times New Roman" charset="0"/>
              </a:rPr>
              <a:t>type=data['type'].</a:t>
            </a:r>
            <a:r>
              <a:rPr lang="en-US" sz="2200" b="1" dirty="0" err="1">
                <a:solidFill>
                  <a:srgbClr val="B40501"/>
                </a:solidFill>
                <a:latin typeface="Times New Roman" charset="0"/>
                <a:ea typeface="Times New Roman" charset="0"/>
                <a:cs typeface="Times New Roman" charset="0"/>
              </a:rPr>
              <a:t>value_counts</a:t>
            </a:r>
            <a:r>
              <a:rPr lang="en-US" sz="2200" b="1" dirty="0">
                <a:solidFill>
                  <a:srgbClr val="B40501"/>
                </a:solidFill>
                <a:latin typeface="Times New Roman" charset="0"/>
                <a:ea typeface="Times New Roman" charset="0"/>
                <a:cs typeface="Times New Roman" charset="0"/>
              </a:rPr>
              <a:t>()</a:t>
            </a:r>
            <a:br>
              <a:rPr lang="en-US" sz="2200" b="1" dirty="0">
                <a:solidFill>
                  <a:srgbClr val="B40501"/>
                </a:solidFill>
                <a:latin typeface="Times New Roman" charset="0"/>
                <a:ea typeface="Times New Roman" charset="0"/>
                <a:cs typeface="Times New Roman" charset="0"/>
              </a:rPr>
            </a:br>
            <a:r>
              <a:rPr lang="en-US" sz="2200" b="1" dirty="0">
                <a:solidFill>
                  <a:srgbClr val="B40501"/>
                </a:solidFill>
                <a:latin typeface="Times New Roman" charset="0"/>
                <a:ea typeface="Times New Roman" charset="0"/>
                <a:cs typeface="Times New Roman" charset="0"/>
              </a:rPr>
              <a:t>transactions=</a:t>
            </a:r>
            <a:r>
              <a:rPr lang="en-US" sz="2200" b="1" dirty="0" err="1">
                <a:solidFill>
                  <a:srgbClr val="B40501"/>
                </a:solidFill>
                <a:latin typeface="Times New Roman" charset="0"/>
                <a:ea typeface="Times New Roman" charset="0"/>
                <a:cs typeface="Times New Roman" charset="0"/>
              </a:rPr>
              <a:t>type.index</a:t>
            </a:r>
            <a:br>
              <a:rPr lang="en-US" sz="2200" b="1" dirty="0">
                <a:solidFill>
                  <a:srgbClr val="B40501"/>
                </a:solidFill>
                <a:latin typeface="Times New Roman" charset="0"/>
                <a:ea typeface="Times New Roman" charset="0"/>
                <a:cs typeface="Times New Roman" charset="0"/>
              </a:rPr>
            </a:br>
            <a:r>
              <a:rPr lang="en-US" sz="2200" b="1" dirty="0">
                <a:solidFill>
                  <a:srgbClr val="B40501"/>
                </a:solidFill>
                <a:latin typeface="Times New Roman" charset="0"/>
                <a:ea typeface="Times New Roman" charset="0"/>
                <a:cs typeface="Times New Roman" charset="0"/>
              </a:rPr>
              <a:t>quantity=</a:t>
            </a:r>
            <a:r>
              <a:rPr lang="en-US" sz="2200" b="1" dirty="0" err="1">
                <a:solidFill>
                  <a:srgbClr val="B40501"/>
                </a:solidFill>
                <a:latin typeface="Times New Roman" charset="0"/>
                <a:ea typeface="Times New Roman" charset="0"/>
                <a:cs typeface="Times New Roman" charset="0"/>
              </a:rPr>
              <a:t>type.values</a:t>
            </a:r>
            <a:br>
              <a:rPr lang="en-US" sz="2200" b="1" dirty="0">
                <a:solidFill>
                  <a:srgbClr val="B40501"/>
                </a:solidFill>
                <a:latin typeface="Times New Roman" charset="0"/>
                <a:ea typeface="Times New Roman" charset="0"/>
                <a:cs typeface="Times New Roman" charset="0"/>
              </a:rPr>
            </a:br>
            <a:br>
              <a:rPr lang="en-US" sz="2200" b="1" dirty="0">
                <a:solidFill>
                  <a:srgbClr val="B40501"/>
                </a:solidFill>
                <a:latin typeface="Times New Roman" charset="0"/>
                <a:ea typeface="Times New Roman" charset="0"/>
                <a:cs typeface="Times New Roman" charset="0"/>
              </a:rPr>
            </a:br>
            <a:r>
              <a:rPr lang="en-US" sz="2200" b="1" dirty="0">
                <a:solidFill>
                  <a:srgbClr val="B40501"/>
                </a:solidFill>
                <a:latin typeface="Times New Roman" charset="0"/>
                <a:ea typeface="Times New Roman" charset="0"/>
                <a:cs typeface="Times New Roman" charset="0"/>
              </a:rPr>
              <a:t>figure=</a:t>
            </a:r>
            <a:r>
              <a:rPr lang="en-US" sz="2200" b="1" dirty="0" err="1">
                <a:solidFill>
                  <a:srgbClr val="B40501"/>
                </a:solidFill>
                <a:latin typeface="Times New Roman" charset="0"/>
                <a:ea typeface="Times New Roman" charset="0"/>
                <a:cs typeface="Times New Roman" charset="0"/>
              </a:rPr>
              <a:t>px.pie</a:t>
            </a:r>
            <a:r>
              <a:rPr lang="en-US" sz="2200" b="1" dirty="0">
                <a:solidFill>
                  <a:srgbClr val="B40501"/>
                </a:solidFill>
                <a:latin typeface="Times New Roman" charset="0"/>
                <a:ea typeface="Times New Roman" charset="0"/>
                <a:cs typeface="Times New Roman" charset="0"/>
              </a:rPr>
              <a:t>(data,</a:t>
            </a:r>
            <a:br>
              <a:rPr lang="en-US" sz="2200" b="1" dirty="0">
                <a:solidFill>
                  <a:srgbClr val="B40501"/>
                </a:solidFill>
                <a:latin typeface="Times New Roman" charset="0"/>
                <a:ea typeface="Times New Roman" charset="0"/>
                <a:cs typeface="Times New Roman" charset="0"/>
              </a:rPr>
            </a:br>
            <a:r>
              <a:rPr lang="en-US" sz="2200" b="1" dirty="0">
                <a:solidFill>
                  <a:srgbClr val="B40501"/>
                </a:solidFill>
                <a:latin typeface="Times New Roman" charset="0"/>
                <a:ea typeface="Times New Roman" charset="0"/>
                <a:cs typeface="Times New Roman" charset="0"/>
              </a:rPr>
              <a:t>values=quantity,</a:t>
            </a:r>
            <a:br>
              <a:rPr lang="en-US" sz="2200" b="1" dirty="0">
                <a:solidFill>
                  <a:srgbClr val="B40501"/>
                </a:solidFill>
                <a:latin typeface="Times New Roman" charset="0"/>
                <a:ea typeface="Times New Roman" charset="0"/>
                <a:cs typeface="Times New Roman" charset="0"/>
              </a:rPr>
            </a:br>
            <a:r>
              <a:rPr lang="en-US" sz="2200" b="1" dirty="0">
                <a:solidFill>
                  <a:srgbClr val="B40501"/>
                </a:solidFill>
                <a:latin typeface="Times New Roman" charset="0"/>
                <a:ea typeface="Times New Roman" charset="0"/>
                <a:cs typeface="Times New Roman" charset="0"/>
              </a:rPr>
              <a:t>names=transactions,</a:t>
            </a:r>
            <a:br>
              <a:rPr lang="en-US" sz="2200" b="1" dirty="0">
                <a:solidFill>
                  <a:srgbClr val="B40501"/>
                </a:solidFill>
                <a:latin typeface="Times New Roman" charset="0"/>
                <a:ea typeface="Times New Roman" charset="0"/>
                <a:cs typeface="Times New Roman" charset="0"/>
              </a:rPr>
            </a:br>
            <a:r>
              <a:rPr lang="en-US" sz="2200" b="1" dirty="0">
                <a:solidFill>
                  <a:srgbClr val="B40501"/>
                </a:solidFill>
                <a:latin typeface="Times New Roman" charset="0"/>
                <a:ea typeface="Times New Roman" charset="0"/>
                <a:cs typeface="Times New Roman" charset="0"/>
              </a:rPr>
              <a:t>title='Distribution of Transaction Type')</a:t>
            </a:r>
            <a:br>
              <a:rPr lang="en-US" sz="2200" b="1" dirty="0">
                <a:solidFill>
                  <a:srgbClr val="B40501"/>
                </a:solidFill>
                <a:latin typeface="Times New Roman" charset="0"/>
                <a:ea typeface="Times New Roman" charset="0"/>
                <a:cs typeface="Times New Roman" charset="0"/>
              </a:rPr>
            </a:br>
            <a:r>
              <a:rPr lang="en-US" sz="2200" b="1" dirty="0" err="1">
                <a:solidFill>
                  <a:srgbClr val="B40501"/>
                </a:solidFill>
                <a:latin typeface="Times New Roman" charset="0"/>
                <a:ea typeface="Times New Roman" charset="0"/>
                <a:cs typeface="Times New Roman" charset="0"/>
              </a:rPr>
              <a:t>figure.show</a:t>
            </a:r>
            <a:r>
              <a:rPr lang="en-US" sz="2200" b="1" dirty="0">
                <a:solidFill>
                  <a:srgbClr val="B40501"/>
                </a:solidFill>
                <a:latin typeface="Times New Roman" charset="0"/>
                <a:ea typeface="Times New Roman" charset="0"/>
                <a:cs typeface="Times New Roman" charset="0"/>
              </a:rPr>
              <a:t>()</a:t>
            </a:r>
            <a:br>
              <a:rPr lang="en-US" sz="2200" b="1" dirty="0">
                <a:solidFill>
                  <a:srgbClr val="B40501"/>
                </a:solidFill>
                <a:latin typeface="Times New Roman" charset="0"/>
                <a:ea typeface="Times New Roman" charset="0"/>
                <a:cs typeface="Times New Roman" charset="0"/>
              </a:rPr>
            </a:br>
            <a:endParaRPr sz="2200" b="1" dirty="0">
              <a:solidFill>
                <a:srgbClr val="B4050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grpSp>
        <p:nvGrpSpPr>
          <p:cNvPr id="295" name="Google Shape;295;p33"/>
          <p:cNvGrpSpPr/>
          <p:nvPr/>
        </p:nvGrpSpPr>
        <p:grpSpPr>
          <a:xfrm rot="756538">
            <a:off x="5159567" y="-1610422"/>
            <a:ext cx="4574157" cy="3479412"/>
            <a:chOff x="1522650" y="1117750"/>
            <a:chExt cx="4574075" cy="3479350"/>
          </a:xfrm>
        </p:grpSpPr>
        <p:sp>
          <p:nvSpPr>
            <p:cNvPr id="296" name="Google Shape;296;p33"/>
            <p:cNvSpPr/>
            <p:nvPr/>
          </p:nvSpPr>
          <p:spPr>
            <a:xfrm>
              <a:off x="2305900" y="1117750"/>
              <a:ext cx="3790825" cy="3217100"/>
            </a:xfrm>
            <a:custGeom>
              <a:avLst/>
              <a:gdLst/>
              <a:ahLst/>
              <a:cxnLst/>
              <a:rect l="l" t="t" r="r" b="b"/>
              <a:pathLst>
                <a:path w="151633" h="128684" extrusionOk="0">
                  <a:moveTo>
                    <a:pt x="59573" y="1190"/>
                  </a:moveTo>
                  <a:lnTo>
                    <a:pt x="87345" y="18391"/>
                  </a:lnTo>
                  <a:cubicBezTo>
                    <a:pt x="87254" y="18737"/>
                    <a:pt x="87376" y="19117"/>
                    <a:pt x="87682" y="19337"/>
                  </a:cubicBezTo>
                  <a:cubicBezTo>
                    <a:pt x="87712" y="19358"/>
                    <a:pt x="87742" y="19374"/>
                    <a:pt x="87773" y="19391"/>
                  </a:cubicBezTo>
                  <a:lnTo>
                    <a:pt x="73089" y="35287"/>
                  </a:lnTo>
                  <a:cubicBezTo>
                    <a:pt x="73041" y="35228"/>
                    <a:pt x="72987" y="35173"/>
                    <a:pt x="72923" y="35127"/>
                  </a:cubicBezTo>
                  <a:cubicBezTo>
                    <a:pt x="72772" y="35017"/>
                    <a:pt x="72594" y="34961"/>
                    <a:pt x="72410" y="34961"/>
                  </a:cubicBezTo>
                  <a:cubicBezTo>
                    <a:pt x="72364" y="34961"/>
                    <a:pt x="72317" y="34964"/>
                    <a:pt x="72269" y="34972"/>
                  </a:cubicBezTo>
                  <a:lnTo>
                    <a:pt x="59361" y="1513"/>
                  </a:lnTo>
                  <a:cubicBezTo>
                    <a:pt x="59397" y="1478"/>
                    <a:pt x="59435" y="1443"/>
                    <a:pt x="59466" y="1400"/>
                  </a:cubicBezTo>
                  <a:cubicBezTo>
                    <a:pt x="59513" y="1335"/>
                    <a:pt x="59546" y="1262"/>
                    <a:pt x="59573" y="1190"/>
                  </a:cubicBezTo>
                  <a:close/>
                  <a:moveTo>
                    <a:pt x="57905" y="1155"/>
                  </a:moveTo>
                  <a:cubicBezTo>
                    <a:pt x="57962" y="1330"/>
                    <a:pt x="58069" y="1490"/>
                    <a:pt x="58229" y="1604"/>
                  </a:cubicBezTo>
                  <a:cubicBezTo>
                    <a:pt x="58385" y="1716"/>
                    <a:pt x="58564" y="1770"/>
                    <a:pt x="58744" y="1770"/>
                  </a:cubicBezTo>
                  <a:cubicBezTo>
                    <a:pt x="58890" y="1770"/>
                    <a:pt x="59035" y="1731"/>
                    <a:pt x="59165" y="1661"/>
                  </a:cubicBezTo>
                  <a:lnTo>
                    <a:pt x="72044" y="35042"/>
                  </a:lnTo>
                  <a:cubicBezTo>
                    <a:pt x="71907" y="35103"/>
                    <a:pt x="71787" y="35197"/>
                    <a:pt x="71696" y="35320"/>
                  </a:cubicBezTo>
                  <a:lnTo>
                    <a:pt x="34939" y="10633"/>
                  </a:lnTo>
                  <a:cubicBezTo>
                    <a:pt x="34967" y="10533"/>
                    <a:pt x="34978" y="10431"/>
                    <a:pt x="34971" y="10330"/>
                  </a:cubicBezTo>
                  <a:lnTo>
                    <a:pt x="57905" y="1155"/>
                  </a:lnTo>
                  <a:close/>
                  <a:moveTo>
                    <a:pt x="34896" y="10886"/>
                  </a:moveTo>
                  <a:lnTo>
                    <a:pt x="71585" y="35528"/>
                  </a:lnTo>
                  <a:cubicBezTo>
                    <a:pt x="71451" y="35873"/>
                    <a:pt x="71547" y="36273"/>
                    <a:pt x="71839" y="36520"/>
                  </a:cubicBezTo>
                  <a:lnTo>
                    <a:pt x="61150" y="46075"/>
                  </a:lnTo>
                  <a:cubicBezTo>
                    <a:pt x="61131" y="46059"/>
                    <a:pt x="61114" y="46040"/>
                    <a:pt x="61092" y="46024"/>
                  </a:cubicBezTo>
                  <a:cubicBezTo>
                    <a:pt x="60938" y="45913"/>
                    <a:pt x="60760" y="45860"/>
                    <a:pt x="60583" y="45860"/>
                  </a:cubicBezTo>
                  <a:cubicBezTo>
                    <a:pt x="60438" y="45860"/>
                    <a:pt x="60294" y="45896"/>
                    <a:pt x="60165" y="45964"/>
                  </a:cubicBezTo>
                  <a:lnTo>
                    <a:pt x="34896" y="10886"/>
                  </a:lnTo>
                  <a:close/>
                  <a:moveTo>
                    <a:pt x="88012" y="19481"/>
                  </a:moveTo>
                  <a:cubicBezTo>
                    <a:pt x="88073" y="19495"/>
                    <a:pt x="88135" y="19503"/>
                    <a:pt x="88199" y="19503"/>
                  </a:cubicBezTo>
                  <a:cubicBezTo>
                    <a:pt x="88236" y="19503"/>
                    <a:pt x="88270" y="19496"/>
                    <a:pt x="88308" y="19491"/>
                  </a:cubicBezTo>
                  <a:lnTo>
                    <a:pt x="90601" y="57808"/>
                  </a:lnTo>
                  <a:cubicBezTo>
                    <a:pt x="90477" y="57828"/>
                    <a:pt x="90359" y="57878"/>
                    <a:pt x="90253" y="57948"/>
                  </a:cubicBezTo>
                  <a:lnTo>
                    <a:pt x="73040" y="36456"/>
                  </a:lnTo>
                  <a:cubicBezTo>
                    <a:pt x="73069" y="36426"/>
                    <a:pt x="73102" y="36397"/>
                    <a:pt x="73126" y="36363"/>
                  </a:cubicBezTo>
                  <a:cubicBezTo>
                    <a:pt x="73264" y="36171"/>
                    <a:pt x="73319" y="35936"/>
                    <a:pt x="73280" y="35702"/>
                  </a:cubicBezTo>
                  <a:cubicBezTo>
                    <a:pt x="73268" y="35629"/>
                    <a:pt x="73244" y="35561"/>
                    <a:pt x="73216" y="35494"/>
                  </a:cubicBezTo>
                  <a:lnTo>
                    <a:pt x="88012" y="19481"/>
                  </a:lnTo>
                  <a:close/>
                  <a:moveTo>
                    <a:pt x="88769" y="19295"/>
                  </a:moveTo>
                  <a:lnTo>
                    <a:pt x="121569" y="41232"/>
                  </a:lnTo>
                  <a:cubicBezTo>
                    <a:pt x="121516" y="41429"/>
                    <a:pt x="121532" y="41636"/>
                    <a:pt x="121612" y="41820"/>
                  </a:cubicBezTo>
                  <a:lnTo>
                    <a:pt x="91516" y="58252"/>
                  </a:lnTo>
                  <a:cubicBezTo>
                    <a:pt x="91455" y="58141"/>
                    <a:pt x="91371" y="58040"/>
                    <a:pt x="91261" y="57962"/>
                  </a:cubicBezTo>
                  <a:cubicBezTo>
                    <a:pt x="91131" y="57868"/>
                    <a:pt x="90984" y="57820"/>
                    <a:pt x="90835" y="57804"/>
                  </a:cubicBezTo>
                  <a:lnTo>
                    <a:pt x="88539" y="19431"/>
                  </a:lnTo>
                  <a:cubicBezTo>
                    <a:pt x="88621" y="19396"/>
                    <a:pt x="88699" y="19354"/>
                    <a:pt x="88769" y="19295"/>
                  </a:cubicBezTo>
                  <a:close/>
                  <a:moveTo>
                    <a:pt x="72858" y="36603"/>
                  </a:moveTo>
                  <a:lnTo>
                    <a:pt x="90079" y="58104"/>
                  </a:lnTo>
                  <a:cubicBezTo>
                    <a:pt x="90062" y="58125"/>
                    <a:pt x="90041" y="58144"/>
                    <a:pt x="90025" y="58165"/>
                  </a:cubicBezTo>
                  <a:cubicBezTo>
                    <a:pt x="89989" y="58216"/>
                    <a:pt x="89960" y="58268"/>
                    <a:pt x="89936" y="58323"/>
                  </a:cubicBezTo>
                  <a:lnTo>
                    <a:pt x="61457" y="46818"/>
                  </a:lnTo>
                  <a:cubicBezTo>
                    <a:pt x="61473" y="46617"/>
                    <a:pt x="61422" y="46416"/>
                    <a:pt x="61307" y="46247"/>
                  </a:cubicBezTo>
                  <a:lnTo>
                    <a:pt x="72044" y="36651"/>
                  </a:lnTo>
                  <a:cubicBezTo>
                    <a:pt x="72160" y="36702"/>
                    <a:pt x="72283" y="36731"/>
                    <a:pt x="72406" y="36731"/>
                  </a:cubicBezTo>
                  <a:cubicBezTo>
                    <a:pt x="72565" y="36731"/>
                    <a:pt x="72719" y="36684"/>
                    <a:pt x="72858" y="36603"/>
                  </a:cubicBezTo>
                  <a:close/>
                  <a:moveTo>
                    <a:pt x="29406" y="22188"/>
                  </a:moveTo>
                  <a:lnTo>
                    <a:pt x="59857" y="46227"/>
                  </a:lnTo>
                  <a:cubicBezTo>
                    <a:pt x="59573" y="46625"/>
                    <a:pt x="59665" y="47178"/>
                    <a:pt x="60061" y="47462"/>
                  </a:cubicBezTo>
                  <a:cubicBezTo>
                    <a:pt x="60098" y="47488"/>
                    <a:pt x="60135" y="47509"/>
                    <a:pt x="60173" y="47529"/>
                  </a:cubicBezTo>
                  <a:lnTo>
                    <a:pt x="58655" y="58545"/>
                  </a:lnTo>
                  <a:cubicBezTo>
                    <a:pt x="58595" y="58532"/>
                    <a:pt x="58534" y="58525"/>
                    <a:pt x="58473" y="58525"/>
                  </a:cubicBezTo>
                  <a:cubicBezTo>
                    <a:pt x="58354" y="58525"/>
                    <a:pt x="58236" y="58550"/>
                    <a:pt x="58125" y="58596"/>
                  </a:cubicBezTo>
                  <a:lnTo>
                    <a:pt x="29406" y="22188"/>
                  </a:lnTo>
                  <a:close/>
                  <a:moveTo>
                    <a:pt x="16326" y="26247"/>
                  </a:moveTo>
                  <a:lnTo>
                    <a:pt x="57750" y="58893"/>
                  </a:lnTo>
                  <a:cubicBezTo>
                    <a:pt x="57750" y="58894"/>
                    <a:pt x="57749" y="58894"/>
                    <a:pt x="57748" y="58895"/>
                  </a:cubicBezTo>
                  <a:cubicBezTo>
                    <a:pt x="57632" y="59054"/>
                    <a:pt x="57582" y="59240"/>
                    <a:pt x="57584" y="59421"/>
                  </a:cubicBezTo>
                  <a:lnTo>
                    <a:pt x="33209" y="61477"/>
                  </a:lnTo>
                  <a:cubicBezTo>
                    <a:pt x="33171" y="61253"/>
                    <a:pt x="33049" y="61044"/>
                    <a:pt x="32851" y="60900"/>
                  </a:cubicBezTo>
                  <a:cubicBezTo>
                    <a:pt x="32696" y="60788"/>
                    <a:pt x="32515" y="60735"/>
                    <a:pt x="32336" y="60735"/>
                  </a:cubicBezTo>
                  <a:cubicBezTo>
                    <a:pt x="32231" y="60735"/>
                    <a:pt x="32126" y="60753"/>
                    <a:pt x="32028" y="60789"/>
                  </a:cubicBezTo>
                  <a:lnTo>
                    <a:pt x="16086" y="26436"/>
                  </a:lnTo>
                  <a:cubicBezTo>
                    <a:pt x="16176" y="26387"/>
                    <a:pt x="16257" y="26325"/>
                    <a:pt x="16326" y="26247"/>
                  </a:cubicBezTo>
                  <a:close/>
                  <a:moveTo>
                    <a:pt x="57622" y="59652"/>
                  </a:moveTo>
                  <a:cubicBezTo>
                    <a:pt x="57674" y="59839"/>
                    <a:pt x="57783" y="60008"/>
                    <a:pt x="57952" y="60129"/>
                  </a:cubicBezTo>
                  <a:cubicBezTo>
                    <a:pt x="58054" y="60201"/>
                    <a:pt x="58165" y="60247"/>
                    <a:pt x="58279" y="60272"/>
                  </a:cubicBezTo>
                  <a:lnTo>
                    <a:pt x="55785" y="68604"/>
                  </a:lnTo>
                  <a:cubicBezTo>
                    <a:pt x="55759" y="68602"/>
                    <a:pt x="55732" y="68601"/>
                    <a:pt x="55705" y="68601"/>
                  </a:cubicBezTo>
                  <a:cubicBezTo>
                    <a:pt x="55430" y="68601"/>
                    <a:pt x="55160" y="68726"/>
                    <a:pt x="54987" y="68966"/>
                  </a:cubicBezTo>
                  <a:cubicBezTo>
                    <a:pt x="54939" y="69034"/>
                    <a:pt x="54905" y="69108"/>
                    <a:pt x="54878" y="69182"/>
                  </a:cubicBezTo>
                  <a:lnTo>
                    <a:pt x="33192" y="61843"/>
                  </a:lnTo>
                  <a:cubicBezTo>
                    <a:pt x="33203" y="61799"/>
                    <a:pt x="33210" y="61755"/>
                    <a:pt x="33214" y="61709"/>
                  </a:cubicBezTo>
                  <a:lnTo>
                    <a:pt x="57622" y="59652"/>
                  </a:lnTo>
                  <a:close/>
                  <a:moveTo>
                    <a:pt x="61404" y="47049"/>
                  </a:moveTo>
                  <a:lnTo>
                    <a:pt x="89872" y="58550"/>
                  </a:lnTo>
                  <a:cubicBezTo>
                    <a:pt x="89825" y="58868"/>
                    <a:pt x="89949" y="59201"/>
                    <a:pt x="90228" y="59401"/>
                  </a:cubicBezTo>
                  <a:cubicBezTo>
                    <a:pt x="90327" y="59471"/>
                    <a:pt x="90435" y="59515"/>
                    <a:pt x="90546" y="59541"/>
                  </a:cubicBezTo>
                  <a:lnTo>
                    <a:pt x="88027" y="76730"/>
                  </a:lnTo>
                  <a:cubicBezTo>
                    <a:pt x="88011" y="76729"/>
                    <a:pt x="87994" y="76729"/>
                    <a:pt x="87977" y="76729"/>
                  </a:cubicBezTo>
                  <a:cubicBezTo>
                    <a:pt x="87931" y="76729"/>
                    <a:pt x="87884" y="76732"/>
                    <a:pt x="87837" y="76740"/>
                  </a:cubicBezTo>
                  <a:cubicBezTo>
                    <a:pt x="87715" y="76760"/>
                    <a:pt x="87603" y="76805"/>
                    <a:pt x="87501" y="76869"/>
                  </a:cubicBezTo>
                  <a:lnTo>
                    <a:pt x="61265" y="47294"/>
                  </a:lnTo>
                  <a:cubicBezTo>
                    <a:pt x="61275" y="47282"/>
                    <a:pt x="61288" y="47273"/>
                    <a:pt x="61297" y="47259"/>
                  </a:cubicBezTo>
                  <a:cubicBezTo>
                    <a:pt x="61344" y="47194"/>
                    <a:pt x="61377" y="47123"/>
                    <a:pt x="61404" y="47049"/>
                  </a:cubicBezTo>
                  <a:close/>
                  <a:moveTo>
                    <a:pt x="61096" y="47455"/>
                  </a:moveTo>
                  <a:lnTo>
                    <a:pt x="87328" y="77024"/>
                  </a:lnTo>
                  <a:cubicBezTo>
                    <a:pt x="87322" y="77033"/>
                    <a:pt x="87314" y="77039"/>
                    <a:pt x="87308" y="77047"/>
                  </a:cubicBezTo>
                  <a:lnTo>
                    <a:pt x="59297" y="59712"/>
                  </a:lnTo>
                  <a:cubicBezTo>
                    <a:pt x="59429" y="59348"/>
                    <a:pt x="59315" y="58926"/>
                    <a:pt x="58985" y="58689"/>
                  </a:cubicBezTo>
                  <a:cubicBezTo>
                    <a:pt x="58952" y="58665"/>
                    <a:pt x="58916" y="58648"/>
                    <a:pt x="58882" y="58628"/>
                  </a:cubicBezTo>
                  <a:lnTo>
                    <a:pt x="60400" y="47607"/>
                  </a:lnTo>
                  <a:cubicBezTo>
                    <a:pt x="60459" y="47619"/>
                    <a:pt x="60519" y="47627"/>
                    <a:pt x="60578" y="47627"/>
                  </a:cubicBezTo>
                  <a:cubicBezTo>
                    <a:pt x="60762" y="47627"/>
                    <a:pt x="60943" y="47564"/>
                    <a:pt x="61096" y="47455"/>
                  </a:cubicBezTo>
                  <a:close/>
                  <a:moveTo>
                    <a:pt x="59189" y="59922"/>
                  </a:moveTo>
                  <a:lnTo>
                    <a:pt x="87178" y="77244"/>
                  </a:lnTo>
                  <a:cubicBezTo>
                    <a:pt x="87172" y="77259"/>
                    <a:pt x="87166" y="77275"/>
                    <a:pt x="87161" y="77291"/>
                  </a:cubicBezTo>
                  <a:lnTo>
                    <a:pt x="56571" y="69673"/>
                  </a:lnTo>
                  <a:cubicBezTo>
                    <a:pt x="56646" y="69338"/>
                    <a:pt x="56520" y="68976"/>
                    <a:pt x="56224" y="68763"/>
                  </a:cubicBezTo>
                  <a:cubicBezTo>
                    <a:pt x="56157" y="68717"/>
                    <a:pt x="56087" y="68682"/>
                    <a:pt x="56015" y="68656"/>
                  </a:cubicBezTo>
                  <a:lnTo>
                    <a:pt x="58519" y="60290"/>
                  </a:lnTo>
                  <a:cubicBezTo>
                    <a:pt x="58777" y="60275"/>
                    <a:pt x="59025" y="60152"/>
                    <a:pt x="59188" y="59926"/>
                  </a:cubicBezTo>
                  <a:cubicBezTo>
                    <a:pt x="59189" y="59924"/>
                    <a:pt x="59189" y="59923"/>
                    <a:pt x="59189" y="59922"/>
                  </a:cubicBezTo>
                  <a:close/>
                  <a:moveTo>
                    <a:pt x="6382" y="54567"/>
                  </a:moveTo>
                  <a:lnTo>
                    <a:pt x="31456" y="61554"/>
                  </a:lnTo>
                  <a:cubicBezTo>
                    <a:pt x="31440" y="61772"/>
                    <a:pt x="31506" y="61990"/>
                    <a:pt x="31643" y="62166"/>
                  </a:cubicBezTo>
                  <a:lnTo>
                    <a:pt x="15546" y="78173"/>
                  </a:lnTo>
                  <a:cubicBezTo>
                    <a:pt x="15506" y="78130"/>
                    <a:pt x="15461" y="78092"/>
                    <a:pt x="15414" y="78055"/>
                  </a:cubicBezTo>
                  <a:cubicBezTo>
                    <a:pt x="15260" y="77944"/>
                    <a:pt x="15081" y="77892"/>
                    <a:pt x="14905" y="77892"/>
                  </a:cubicBezTo>
                  <a:cubicBezTo>
                    <a:pt x="14826" y="77892"/>
                    <a:pt x="14747" y="77902"/>
                    <a:pt x="14671" y="77923"/>
                  </a:cubicBezTo>
                  <a:lnTo>
                    <a:pt x="6061" y="55104"/>
                  </a:lnTo>
                  <a:cubicBezTo>
                    <a:pt x="6125" y="55054"/>
                    <a:pt x="6183" y="54997"/>
                    <a:pt x="6233" y="54928"/>
                  </a:cubicBezTo>
                  <a:cubicBezTo>
                    <a:pt x="6313" y="54818"/>
                    <a:pt x="6360" y="54692"/>
                    <a:pt x="6382" y="54567"/>
                  </a:cubicBezTo>
                  <a:close/>
                  <a:moveTo>
                    <a:pt x="91099" y="59489"/>
                  </a:moveTo>
                  <a:lnTo>
                    <a:pt x="104457" y="79682"/>
                  </a:lnTo>
                  <a:cubicBezTo>
                    <a:pt x="104363" y="79741"/>
                    <a:pt x="104277" y="79819"/>
                    <a:pt x="104210" y="79913"/>
                  </a:cubicBezTo>
                  <a:cubicBezTo>
                    <a:pt x="104146" y="80003"/>
                    <a:pt x="104103" y="80102"/>
                    <a:pt x="104076" y="80204"/>
                  </a:cubicBezTo>
                  <a:lnTo>
                    <a:pt x="88866" y="77650"/>
                  </a:lnTo>
                  <a:cubicBezTo>
                    <a:pt x="88877" y="77362"/>
                    <a:pt x="88749" y="77075"/>
                    <a:pt x="88499" y="76896"/>
                  </a:cubicBezTo>
                  <a:cubicBezTo>
                    <a:pt x="88425" y="76842"/>
                    <a:pt x="88344" y="76806"/>
                    <a:pt x="88260" y="76778"/>
                  </a:cubicBezTo>
                  <a:lnTo>
                    <a:pt x="90783" y="59563"/>
                  </a:lnTo>
                  <a:cubicBezTo>
                    <a:pt x="90892" y="59558"/>
                    <a:pt x="90999" y="59534"/>
                    <a:pt x="91099" y="59489"/>
                  </a:cubicBezTo>
                  <a:close/>
                  <a:moveTo>
                    <a:pt x="33100" y="62061"/>
                  </a:moveTo>
                  <a:lnTo>
                    <a:pt x="54828" y="69413"/>
                  </a:lnTo>
                  <a:cubicBezTo>
                    <a:pt x="54804" y="69712"/>
                    <a:pt x="54931" y="70016"/>
                    <a:pt x="55192" y="70201"/>
                  </a:cubicBezTo>
                  <a:cubicBezTo>
                    <a:pt x="55275" y="70262"/>
                    <a:pt x="55369" y="70305"/>
                    <a:pt x="55466" y="70333"/>
                  </a:cubicBezTo>
                  <a:lnTo>
                    <a:pt x="54144" y="97291"/>
                  </a:lnTo>
                  <a:cubicBezTo>
                    <a:pt x="54112" y="97293"/>
                    <a:pt x="54080" y="97293"/>
                    <a:pt x="54049" y="97298"/>
                  </a:cubicBezTo>
                  <a:cubicBezTo>
                    <a:pt x="53964" y="97313"/>
                    <a:pt x="53885" y="97342"/>
                    <a:pt x="53809" y="97378"/>
                  </a:cubicBezTo>
                  <a:lnTo>
                    <a:pt x="32845" y="62338"/>
                  </a:lnTo>
                  <a:cubicBezTo>
                    <a:pt x="32924" y="62281"/>
                    <a:pt x="32998" y="62217"/>
                    <a:pt x="33057" y="62136"/>
                  </a:cubicBezTo>
                  <a:cubicBezTo>
                    <a:pt x="33074" y="62112"/>
                    <a:pt x="33085" y="62086"/>
                    <a:pt x="33100" y="62061"/>
                  </a:cubicBezTo>
                  <a:close/>
                  <a:moveTo>
                    <a:pt x="56487" y="69893"/>
                  </a:moveTo>
                  <a:lnTo>
                    <a:pt x="87105" y="77517"/>
                  </a:lnTo>
                  <a:cubicBezTo>
                    <a:pt x="87088" y="77681"/>
                    <a:pt x="87116" y="77843"/>
                    <a:pt x="87186" y="77992"/>
                  </a:cubicBezTo>
                  <a:lnTo>
                    <a:pt x="54942" y="97700"/>
                  </a:lnTo>
                  <a:cubicBezTo>
                    <a:pt x="54883" y="97604"/>
                    <a:pt x="54803" y="97519"/>
                    <a:pt x="54708" y="97452"/>
                  </a:cubicBezTo>
                  <a:cubicBezTo>
                    <a:pt x="54609" y="97379"/>
                    <a:pt x="54496" y="97331"/>
                    <a:pt x="54379" y="97305"/>
                  </a:cubicBezTo>
                  <a:lnTo>
                    <a:pt x="55700" y="70367"/>
                  </a:lnTo>
                  <a:lnTo>
                    <a:pt x="55705" y="70367"/>
                  </a:lnTo>
                  <a:cubicBezTo>
                    <a:pt x="55753" y="70367"/>
                    <a:pt x="55802" y="70364"/>
                    <a:pt x="55850" y="70355"/>
                  </a:cubicBezTo>
                  <a:cubicBezTo>
                    <a:pt x="56084" y="70317"/>
                    <a:pt x="56287" y="70190"/>
                    <a:pt x="56427" y="69997"/>
                  </a:cubicBezTo>
                  <a:cubicBezTo>
                    <a:pt x="56450" y="69964"/>
                    <a:pt x="56468" y="69927"/>
                    <a:pt x="56487" y="69893"/>
                  </a:cubicBezTo>
                  <a:close/>
                  <a:moveTo>
                    <a:pt x="31811" y="62331"/>
                  </a:moveTo>
                  <a:cubicBezTo>
                    <a:pt x="31814" y="62333"/>
                    <a:pt x="31817" y="62338"/>
                    <a:pt x="31821" y="62340"/>
                  </a:cubicBezTo>
                  <a:cubicBezTo>
                    <a:pt x="31978" y="62452"/>
                    <a:pt x="32156" y="62506"/>
                    <a:pt x="32336" y="62506"/>
                  </a:cubicBezTo>
                  <a:cubicBezTo>
                    <a:pt x="32439" y="62506"/>
                    <a:pt x="32539" y="62482"/>
                    <a:pt x="32636" y="62447"/>
                  </a:cubicBezTo>
                  <a:lnTo>
                    <a:pt x="53611" y="97508"/>
                  </a:lnTo>
                  <a:cubicBezTo>
                    <a:pt x="53561" y="97551"/>
                    <a:pt x="53513" y="97602"/>
                    <a:pt x="53473" y="97657"/>
                  </a:cubicBezTo>
                  <a:cubicBezTo>
                    <a:pt x="53449" y="97691"/>
                    <a:pt x="53432" y="97726"/>
                    <a:pt x="53414" y="97761"/>
                  </a:cubicBezTo>
                  <a:lnTo>
                    <a:pt x="15678" y="79186"/>
                  </a:lnTo>
                  <a:cubicBezTo>
                    <a:pt x="15816" y="78926"/>
                    <a:pt x="15811" y="78622"/>
                    <a:pt x="15682" y="78371"/>
                  </a:cubicBezTo>
                  <a:lnTo>
                    <a:pt x="31811" y="62331"/>
                  </a:lnTo>
                  <a:close/>
                  <a:moveTo>
                    <a:pt x="1615" y="71499"/>
                  </a:moveTo>
                  <a:lnTo>
                    <a:pt x="14037" y="78573"/>
                  </a:lnTo>
                  <a:cubicBezTo>
                    <a:pt x="13958" y="78911"/>
                    <a:pt x="14084" y="79279"/>
                    <a:pt x="14383" y="79494"/>
                  </a:cubicBezTo>
                  <a:cubicBezTo>
                    <a:pt x="14539" y="79606"/>
                    <a:pt x="14719" y="79660"/>
                    <a:pt x="14898" y="79660"/>
                  </a:cubicBezTo>
                  <a:cubicBezTo>
                    <a:pt x="15136" y="79660"/>
                    <a:pt x="15368" y="79558"/>
                    <a:pt x="15538" y="79377"/>
                  </a:cubicBezTo>
                  <a:lnTo>
                    <a:pt x="53328" y="97978"/>
                  </a:lnTo>
                  <a:cubicBezTo>
                    <a:pt x="53297" y="98118"/>
                    <a:pt x="53305" y="98265"/>
                    <a:pt x="53342" y="98402"/>
                  </a:cubicBezTo>
                  <a:lnTo>
                    <a:pt x="44172" y="100939"/>
                  </a:lnTo>
                  <a:cubicBezTo>
                    <a:pt x="44109" y="100823"/>
                    <a:pt x="44023" y="100722"/>
                    <a:pt x="43914" y="100644"/>
                  </a:cubicBezTo>
                  <a:cubicBezTo>
                    <a:pt x="43762" y="100534"/>
                    <a:pt x="43583" y="100477"/>
                    <a:pt x="43400" y="100477"/>
                  </a:cubicBezTo>
                  <a:cubicBezTo>
                    <a:pt x="43351" y="100477"/>
                    <a:pt x="43302" y="100481"/>
                    <a:pt x="43253" y="100489"/>
                  </a:cubicBezTo>
                  <a:cubicBezTo>
                    <a:pt x="43020" y="100528"/>
                    <a:pt x="42817" y="100655"/>
                    <a:pt x="42677" y="100848"/>
                  </a:cubicBezTo>
                  <a:cubicBezTo>
                    <a:pt x="42516" y="101072"/>
                    <a:pt x="42479" y="101346"/>
                    <a:pt x="42546" y="101594"/>
                  </a:cubicBezTo>
                  <a:lnTo>
                    <a:pt x="31935" y="108097"/>
                  </a:lnTo>
                  <a:cubicBezTo>
                    <a:pt x="31872" y="107978"/>
                    <a:pt x="31783" y="107872"/>
                    <a:pt x="31671" y="107790"/>
                  </a:cubicBezTo>
                  <a:cubicBezTo>
                    <a:pt x="31516" y="107679"/>
                    <a:pt x="31337" y="107626"/>
                    <a:pt x="31160" y="107626"/>
                  </a:cubicBezTo>
                  <a:cubicBezTo>
                    <a:pt x="30986" y="107626"/>
                    <a:pt x="30812" y="107678"/>
                    <a:pt x="30664" y="107776"/>
                  </a:cubicBezTo>
                  <a:lnTo>
                    <a:pt x="1598" y="71519"/>
                  </a:lnTo>
                  <a:cubicBezTo>
                    <a:pt x="1603" y="71511"/>
                    <a:pt x="1609" y="71506"/>
                    <a:pt x="1615" y="71499"/>
                  </a:cubicBezTo>
                  <a:close/>
                  <a:moveTo>
                    <a:pt x="87314" y="78191"/>
                  </a:moveTo>
                  <a:cubicBezTo>
                    <a:pt x="87360" y="78243"/>
                    <a:pt x="87409" y="78293"/>
                    <a:pt x="87467" y="78334"/>
                  </a:cubicBezTo>
                  <a:cubicBezTo>
                    <a:pt x="87623" y="78447"/>
                    <a:pt x="87803" y="78500"/>
                    <a:pt x="87981" y="78500"/>
                  </a:cubicBezTo>
                  <a:cubicBezTo>
                    <a:pt x="88023" y="78500"/>
                    <a:pt x="88063" y="78493"/>
                    <a:pt x="88103" y="78485"/>
                  </a:cubicBezTo>
                  <a:lnTo>
                    <a:pt x="95457" y="108915"/>
                  </a:lnTo>
                  <a:cubicBezTo>
                    <a:pt x="95228" y="108955"/>
                    <a:pt x="95026" y="109080"/>
                    <a:pt x="94890" y="109271"/>
                  </a:cubicBezTo>
                  <a:cubicBezTo>
                    <a:pt x="94886" y="109276"/>
                    <a:pt x="94884" y="109281"/>
                    <a:pt x="94880" y="109287"/>
                  </a:cubicBezTo>
                  <a:lnTo>
                    <a:pt x="55049" y="98390"/>
                  </a:lnTo>
                  <a:cubicBezTo>
                    <a:pt x="55079" y="98272"/>
                    <a:pt x="55087" y="98149"/>
                    <a:pt x="55066" y="98026"/>
                  </a:cubicBezTo>
                  <a:cubicBezTo>
                    <a:pt x="55060" y="97989"/>
                    <a:pt x="55048" y="97954"/>
                    <a:pt x="55038" y="97917"/>
                  </a:cubicBezTo>
                  <a:lnTo>
                    <a:pt x="87314" y="78191"/>
                  </a:lnTo>
                  <a:close/>
                  <a:moveTo>
                    <a:pt x="42637" y="101815"/>
                  </a:moveTo>
                  <a:cubicBezTo>
                    <a:pt x="42697" y="101917"/>
                    <a:pt x="42779" y="102009"/>
                    <a:pt x="42882" y="102083"/>
                  </a:cubicBezTo>
                  <a:cubicBezTo>
                    <a:pt x="43034" y="102192"/>
                    <a:pt x="43212" y="102249"/>
                    <a:pt x="43395" y="102249"/>
                  </a:cubicBezTo>
                  <a:cubicBezTo>
                    <a:pt x="43443" y="102249"/>
                    <a:pt x="43493" y="102245"/>
                    <a:pt x="43541" y="102237"/>
                  </a:cubicBezTo>
                  <a:cubicBezTo>
                    <a:pt x="43588" y="102229"/>
                    <a:pt x="43633" y="102216"/>
                    <a:pt x="43679" y="102201"/>
                  </a:cubicBezTo>
                  <a:lnTo>
                    <a:pt x="55444" y="118817"/>
                  </a:lnTo>
                  <a:cubicBezTo>
                    <a:pt x="55361" y="118874"/>
                    <a:pt x="55285" y="118944"/>
                    <a:pt x="55225" y="119027"/>
                  </a:cubicBezTo>
                  <a:cubicBezTo>
                    <a:pt x="55134" y="119155"/>
                    <a:pt x="55081" y="119302"/>
                    <a:pt x="55066" y="119454"/>
                  </a:cubicBezTo>
                  <a:lnTo>
                    <a:pt x="38399" y="118443"/>
                  </a:lnTo>
                  <a:lnTo>
                    <a:pt x="31738" y="109173"/>
                  </a:lnTo>
                  <a:cubicBezTo>
                    <a:pt x="31789" y="109128"/>
                    <a:pt x="31835" y="109080"/>
                    <a:pt x="31876" y="109025"/>
                  </a:cubicBezTo>
                  <a:cubicBezTo>
                    <a:pt x="32014" y="108832"/>
                    <a:pt x="32069" y="108598"/>
                    <a:pt x="32030" y="108364"/>
                  </a:cubicBezTo>
                  <a:cubicBezTo>
                    <a:pt x="32027" y="108350"/>
                    <a:pt x="32021" y="108336"/>
                    <a:pt x="32017" y="108321"/>
                  </a:cubicBezTo>
                  <a:lnTo>
                    <a:pt x="42637" y="101815"/>
                  </a:lnTo>
                  <a:close/>
                  <a:moveTo>
                    <a:pt x="54958" y="98612"/>
                  </a:moveTo>
                  <a:lnTo>
                    <a:pt x="94775" y="109505"/>
                  </a:lnTo>
                  <a:cubicBezTo>
                    <a:pt x="94674" y="109802"/>
                    <a:pt x="94737" y="110137"/>
                    <a:pt x="94949" y="110374"/>
                  </a:cubicBezTo>
                  <a:lnTo>
                    <a:pt x="79975" y="127087"/>
                  </a:lnTo>
                  <a:cubicBezTo>
                    <a:pt x="79970" y="127084"/>
                    <a:pt x="79968" y="127081"/>
                    <a:pt x="79965" y="127079"/>
                  </a:cubicBezTo>
                  <a:cubicBezTo>
                    <a:pt x="79813" y="126970"/>
                    <a:pt x="79634" y="126913"/>
                    <a:pt x="79451" y="126913"/>
                  </a:cubicBezTo>
                  <a:cubicBezTo>
                    <a:pt x="79403" y="126913"/>
                    <a:pt x="79354" y="126917"/>
                    <a:pt x="79305" y="126925"/>
                  </a:cubicBezTo>
                  <a:cubicBezTo>
                    <a:pt x="79089" y="126960"/>
                    <a:pt x="78902" y="127074"/>
                    <a:pt x="78766" y="127242"/>
                  </a:cubicBezTo>
                  <a:lnTo>
                    <a:pt x="44129" y="101861"/>
                  </a:lnTo>
                  <a:cubicBezTo>
                    <a:pt x="44257" y="101672"/>
                    <a:pt x="44310" y="101447"/>
                    <a:pt x="44272" y="101221"/>
                  </a:cubicBezTo>
                  <a:cubicBezTo>
                    <a:pt x="44268" y="101201"/>
                    <a:pt x="44262" y="101182"/>
                    <a:pt x="44256" y="101162"/>
                  </a:cubicBezTo>
                  <a:lnTo>
                    <a:pt x="53432" y="98624"/>
                  </a:lnTo>
                  <a:cubicBezTo>
                    <a:pt x="53492" y="98727"/>
                    <a:pt x="53573" y="98820"/>
                    <a:pt x="53678" y="98895"/>
                  </a:cubicBezTo>
                  <a:cubicBezTo>
                    <a:pt x="53834" y="99007"/>
                    <a:pt x="54013" y="99061"/>
                    <a:pt x="54193" y="99061"/>
                  </a:cubicBezTo>
                  <a:cubicBezTo>
                    <a:pt x="54468" y="99061"/>
                    <a:pt x="54740" y="98932"/>
                    <a:pt x="54914" y="98692"/>
                  </a:cubicBezTo>
                  <a:cubicBezTo>
                    <a:pt x="54931" y="98666"/>
                    <a:pt x="54943" y="98639"/>
                    <a:pt x="54958" y="98612"/>
                  </a:cubicBezTo>
                  <a:close/>
                  <a:moveTo>
                    <a:pt x="58749" y="0"/>
                  </a:moveTo>
                  <a:cubicBezTo>
                    <a:pt x="58700" y="0"/>
                    <a:pt x="58651" y="4"/>
                    <a:pt x="58601" y="13"/>
                  </a:cubicBezTo>
                  <a:cubicBezTo>
                    <a:pt x="58368" y="51"/>
                    <a:pt x="58165" y="178"/>
                    <a:pt x="58026" y="371"/>
                  </a:cubicBezTo>
                  <a:cubicBezTo>
                    <a:pt x="57906" y="537"/>
                    <a:pt x="57857" y="730"/>
                    <a:pt x="57863" y="922"/>
                  </a:cubicBezTo>
                  <a:lnTo>
                    <a:pt x="34925" y="10097"/>
                  </a:lnTo>
                  <a:cubicBezTo>
                    <a:pt x="34868" y="9931"/>
                    <a:pt x="34761" y="9780"/>
                    <a:pt x="34608" y="9669"/>
                  </a:cubicBezTo>
                  <a:cubicBezTo>
                    <a:pt x="34451" y="9557"/>
                    <a:pt x="34271" y="9503"/>
                    <a:pt x="34092" y="9503"/>
                  </a:cubicBezTo>
                  <a:cubicBezTo>
                    <a:pt x="33816" y="9503"/>
                    <a:pt x="33545" y="9631"/>
                    <a:pt x="33372" y="9872"/>
                  </a:cubicBezTo>
                  <a:cubicBezTo>
                    <a:pt x="33234" y="10064"/>
                    <a:pt x="33180" y="10299"/>
                    <a:pt x="33218" y="10533"/>
                  </a:cubicBezTo>
                  <a:cubicBezTo>
                    <a:pt x="33257" y="10766"/>
                    <a:pt x="33384" y="10969"/>
                    <a:pt x="33577" y="11108"/>
                  </a:cubicBezTo>
                  <a:cubicBezTo>
                    <a:pt x="33733" y="11221"/>
                    <a:pt x="33912" y="11274"/>
                    <a:pt x="34091" y="11274"/>
                  </a:cubicBezTo>
                  <a:cubicBezTo>
                    <a:pt x="34316" y="11274"/>
                    <a:pt x="34535" y="11185"/>
                    <a:pt x="34704" y="11023"/>
                  </a:cubicBezTo>
                  <a:lnTo>
                    <a:pt x="59844" y="45919"/>
                  </a:lnTo>
                  <a:lnTo>
                    <a:pt x="59844" y="45919"/>
                  </a:lnTo>
                  <a:lnTo>
                    <a:pt x="29110" y="21654"/>
                  </a:lnTo>
                  <a:cubicBezTo>
                    <a:pt x="29111" y="21652"/>
                    <a:pt x="29113" y="21651"/>
                    <a:pt x="29117" y="21648"/>
                  </a:cubicBezTo>
                  <a:cubicBezTo>
                    <a:pt x="29401" y="21251"/>
                    <a:pt x="29309" y="20697"/>
                    <a:pt x="28913" y="20413"/>
                  </a:cubicBezTo>
                  <a:cubicBezTo>
                    <a:pt x="28757" y="20301"/>
                    <a:pt x="28577" y="20247"/>
                    <a:pt x="28399" y="20247"/>
                  </a:cubicBezTo>
                  <a:cubicBezTo>
                    <a:pt x="28122" y="20247"/>
                    <a:pt x="27850" y="20375"/>
                    <a:pt x="27678" y="20616"/>
                  </a:cubicBezTo>
                  <a:cubicBezTo>
                    <a:pt x="27393" y="21013"/>
                    <a:pt x="27485" y="21567"/>
                    <a:pt x="27881" y="21851"/>
                  </a:cubicBezTo>
                  <a:cubicBezTo>
                    <a:pt x="28037" y="21963"/>
                    <a:pt x="28217" y="22017"/>
                    <a:pt x="28396" y="22017"/>
                  </a:cubicBezTo>
                  <a:cubicBezTo>
                    <a:pt x="28561" y="22017"/>
                    <a:pt x="28722" y="21967"/>
                    <a:pt x="28864" y="21877"/>
                  </a:cubicBezTo>
                  <a:lnTo>
                    <a:pt x="57922" y="58717"/>
                  </a:lnTo>
                  <a:cubicBezTo>
                    <a:pt x="57920" y="58718"/>
                    <a:pt x="57919" y="58719"/>
                    <a:pt x="57916" y="58723"/>
                  </a:cubicBezTo>
                  <a:lnTo>
                    <a:pt x="16459" y="26054"/>
                  </a:lnTo>
                  <a:cubicBezTo>
                    <a:pt x="16652" y="25671"/>
                    <a:pt x="16546" y="25194"/>
                    <a:pt x="16188" y="24937"/>
                  </a:cubicBezTo>
                  <a:cubicBezTo>
                    <a:pt x="16032" y="24825"/>
                    <a:pt x="15851" y="24771"/>
                    <a:pt x="15672" y="24771"/>
                  </a:cubicBezTo>
                  <a:cubicBezTo>
                    <a:pt x="15397" y="24771"/>
                    <a:pt x="15125" y="24899"/>
                    <a:pt x="14952" y="25140"/>
                  </a:cubicBezTo>
                  <a:cubicBezTo>
                    <a:pt x="14668" y="25537"/>
                    <a:pt x="14760" y="26091"/>
                    <a:pt x="15155" y="26375"/>
                  </a:cubicBezTo>
                  <a:cubicBezTo>
                    <a:pt x="15308" y="26486"/>
                    <a:pt x="15486" y="26541"/>
                    <a:pt x="15671" y="26541"/>
                  </a:cubicBezTo>
                  <a:cubicBezTo>
                    <a:pt x="15719" y="26541"/>
                    <a:pt x="15768" y="26537"/>
                    <a:pt x="15816" y="26529"/>
                  </a:cubicBezTo>
                  <a:cubicBezTo>
                    <a:pt x="15834" y="26526"/>
                    <a:pt x="15850" y="26520"/>
                    <a:pt x="15866" y="26516"/>
                  </a:cubicBezTo>
                  <a:lnTo>
                    <a:pt x="31824" y="60903"/>
                  </a:lnTo>
                  <a:cubicBezTo>
                    <a:pt x="31748" y="60958"/>
                    <a:pt x="31675" y="61023"/>
                    <a:pt x="31618" y="61103"/>
                  </a:cubicBezTo>
                  <a:cubicBezTo>
                    <a:pt x="31568" y="61173"/>
                    <a:pt x="31534" y="61248"/>
                    <a:pt x="31507" y="61324"/>
                  </a:cubicBezTo>
                  <a:lnTo>
                    <a:pt x="6390" y="54326"/>
                  </a:lnTo>
                  <a:cubicBezTo>
                    <a:pt x="6367" y="54081"/>
                    <a:pt x="6245" y="53846"/>
                    <a:pt x="6030" y="53692"/>
                  </a:cubicBezTo>
                  <a:cubicBezTo>
                    <a:pt x="5874" y="53581"/>
                    <a:pt x="5694" y="53527"/>
                    <a:pt x="5515" y="53527"/>
                  </a:cubicBezTo>
                  <a:cubicBezTo>
                    <a:pt x="5239" y="53527"/>
                    <a:pt x="4967" y="53655"/>
                    <a:pt x="4794" y="53896"/>
                  </a:cubicBezTo>
                  <a:cubicBezTo>
                    <a:pt x="4510" y="54293"/>
                    <a:pt x="4602" y="54846"/>
                    <a:pt x="4998" y="55131"/>
                  </a:cubicBezTo>
                  <a:cubicBezTo>
                    <a:pt x="5154" y="55243"/>
                    <a:pt x="5334" y="55297"/>
                    <a:pt x="5512" y="55297"/>
                  </a:cubicBezTo>
                  <a:cubicBezTo>
                    <a:pt x="5630" y="55297"/>
                    <a:pt x="5746" y="55269"/>
                    <a:pt x="5854" y="55223"/>
                  </a:cubicBezTo>
                  <a:lnTo>
                    <a:pt x="14454" y="78011"/>
                  </a:lnTo>
                  <a:cubicBezTo>
                    <a:pt x="14348" y="78072"/>
                    <a:pt x="14255" y="78154"/>
                    <a:pt x="14180" y="78258"/>
                  </a:cubicBezTo>
                  <a:cubicBezTo>
                    <a:pt x="14159" y="78289"/>
                    <a:pt x="14143" y="78321"/>
                    <a:pt x="14124" y="78354"/>
                  </a:cubicBezTo>
                  <a:lnTo>
                    <a:pt x="1732" y="71295"/>
                  </a:lnTo>
                  <a:cubicBezTo>
                    <a:pt x="1882" y="70925"/>
                    <a:pt x="1769" y="70488"/>
                    <a:pt x="1431" y="70244"/>
                  </a:cubicBezTo>
                  <a:cubicBezTo>
                    <a:pt x="1279" y="70136"/>
                    <a:pt x="1101" y="70079"/>
                    <a:pt x="918" y="70079"/>
                  </a:cubicBezTo>
                  <a:cubicBezTo>
                    <a:pt x="869" y="70079"/>
                    <a:pt x="819" y="70083"/>
                    <a:pt x="770" y="70091"/>
                  </a:cubicBezTo>
                  <a:cubicBezTo>
                    <a:pt x="535" y="70130"/>
                    <a:pt x="333" y="70257"/>
                    <a:pt x="193" y="70449"/>
                  </a:cubicBezTo>
                  <a:cubicBezTo>
                    <a:pt x="56" y="70642"/>
                    <a:pt x="1" y="70875"/>
                    <a:pt x="40" y="71109"/>
                  </a:cubicBezTo>
                  <a:cubicBezTo>
                    <a:pt x="79" y="71343"/>
                    <a:pt x="206" y="71547"/>
                    <a:pt x="399" y="71685"/>
                  </a:cubicBezTo>
                  <a:cubicBezTo>
                    <a:pt x="555" y="71797"/>
                    <a:pt x="734" y="71851"/>
                    <a:pt x="913" y="71851"/>
                  </a:cubicBezTo>
                  <a:cubicBezTo>
                    <a:pt x="1096" y="71851"/>
                    <a:pt x="1276" y="71789"/>
                    <a:pt x="1426" y="71680"/>
                  </a:cubicBezTo>
                  <a:lnTo>
                    <a:pt x="30491" y="107933"/>
                  </a:lnTo>
                  <a:cubicBezTo>
                    <a:pt x="30474" y="107952"/>
                    <a:pt x="30454" y="107971"/>
                    <a:pt x="30437" y="107994"/>
                  </a:cubicBezTo>
                  <a:cubicBezTo>
                    <a:pt x="30426" y="108010"/>
                    <a:pt x="30418" y="108029"/>
                    <a:pt x="30408" y="108045"/>
                  </a:cubicBezTo>
                  <a:lnTo>
                    <a:pt x="5131" y="93125"/>
                  </a:lnTo>
                  <a:cubicBezTo>
                    <a:pt x="5273" y="92758"/>
                    <a:pt x="5159" y="92325"/>
                    <a:pt x="4826" y="92087"/>
                  </a:cubicBezTo>
                  <a:cubicBezTo>
                    <a:pt x="4669" y="91975"/>
                    <a:pt x="4489" y="91921"/>
                    <a:pt x="4311" y="91921"/>
                  </a:cubicBezTo>
                  <a:cubicBezTo>
                    <a:pt x="4035" y="91921"/>
                    <a:pt x="3763" y="92050"/>
                    <a:pt x="3589" y="92291"/>
                  </a:cubicBezTo>
                  <a:cubicBezTo>
                    <a:pt x="3305" y="92688"/>
                    <a:pt x="3397" y="93241"/>
                    <a:pt x="3792" y="93527"/>
                  </a:cubicBezTo>
                  <a:cubicBezTo>
                    <a:pt x="3950" y="93639"/>
                    <a:pt x="4128" y="93692"/>
                    <a:pt x="4308" y="93692"/>
                  </a:cubicBezTo>
                  <a:cubicBezTo>
                    <a:pt x="4578" y="93692"/>
                    <a:pt x="4846" y="93566"/>
                    <a:pt x="5020" y="93332"/>
                  </a:cubicBezTo>
                  <a:lnTo>
                    <a:pt x="30310" y="108260"/>
                  </a:lnTo>
                  <a:cubicBezTo>
                    <a:pt x="30273" y="108387"/>
                    <a:pt x="30261" y="108519"/>
                    <a:pt x="30283" y="108652"/>
                  </a:cubicBezTo>
                  <a:cubicBezTo>
                    <a:pt x="30322" y="108886"/>
                    <a:pt x="30449" y="109090"/>
                    <a:pt x="30642" y="109228"/>
                  </a:cubicBezTo>
                  <a:cubicBezTo>
                    <a:pt x="30795" y="109337"/>
                    <a:pt x="30972" y="109394"/>
                    <a:pt x="31155" y="109394"/>
                  </a:cubicBezTo>
                  <a:cubicBezTo>
                    <a:pt x="31203" y="109394"/>
                    <a:pt x="31252" y="109389"/>
                    <a:pt x="31301" y="109382"/>
                  </a:cubicBezTo>
                  <a:cubicBezTo>
                    <a:pt x="31386" y="109367"/>
                    <a:pt x="31466" y="109337"/>
                    <a:pt x="31543" y="109302"/>
                  </a:cubicBezTo>
                  <a:lnTo>
                    <a:pt x="38242" y="118625"/>
                  </a:lnTo>
                  <a:lnTo>
                    <a:pt x="38274" y="118671"/>
                  </a:lnTo>
                  <a:lnTo>
                    <a:pt x="55072" y="119689"/>
                  </a:lnTo>
                  <a:cubicBezTo>
                    <a:pt x="55111" y="119923"/>
                    <a:pt x="55238" y="120126"/>
                    <a:pt x="55429" y="120263"/>
                  </a:cubicBezTo>
                  <a:cubicBezTo>
                    <a:pt x="55585" y="120375"/>
                    <a:pt x="55765" y="120428"/>
                    <a:pt x="55944" y="120428"/>
                  </a:cubicBezTo>
                  <a:cubicBezTo>
                    <a:pt x="56219" y="120428"/>
                    <a:pt x="56492" y="120300"/>
                    <a:pt x="56664" y="120059"/>
                  </a:cubicBezTo>
                  <a:cubicBezTo>
                    <a:pt x="56949" y="119663"/>
                    <a:pt x="56857" y="119109"/>
                    <a:pt x="56461" y="118824"/>
                  </a:cubicBezTo>
                  <a:cubicBezTo>
                    <a:pt x="56309" y="118716"/>
                    <a:pt x="56131" y="118659"/>
                    <a:pt x="55949" y="118659"/>
                  </a:cubicBezTo>
                  <a:cubicBezTo>
                    <a:pt x="55900" y="118659"/>
                    <a:pt x="55850" y="118663"/>
                    <a:pt x="55801" y="118671"/>
                  </a:cubicBezTo>
                  <a:cubicBezTo>
                    <a:pt x="55750" y="118679"/>
                    <a:pt x="55702" y="118694"/>
                    <a:pt x="55655" y="118710"/>
                  </a:cubicBezTo>
                  <a:lnTo>
                    <a:pt x="43893" y="102095"/>
                  </a:lnTo>
                  <a:cubicBezTo>
                    <a:pt x="43920" y="102077"/>
                    <a:pt x="43946" y="102056"/>
                    <a:pt x="43971" y="102035"/>
                  </a:cubicBezTo>
                  <a:lnTo>
                    <a:pt x="78639" y="127440"/>
                  </a:lnTo>
                  <a:cubicBezTo>
                    <a:pt x="78569" y="127597"/>
                    <a:pt x="78545" y="127770"/>
                    <a:pt x="78575" y="127942"/>
                  </a:cubicBezTo>
                  <a:cubicBezTo>
                    <a:pt x="78613" y="128175"/>
                    <a:pt x="78740" y="128380"/>
                    <a:pt x="78933" y="128518"/>
                  </a:cubicBezTo>
                  <a:cubicBezTo>
                    <a:pt x="79089" y="128630"/>
                    <a:pt x="79269" y="128683"/>
                    <a:pt x="79447" y="128683"/>
                  </a:cubicBezTo>
                  <a:cubicBezTo>
                    <a:pt x="79723" y="128683"/>
                    <a:pt x="79996" y="128555"/>
                    <a:pt x="80168" y="128314"/>
                  </a:cubicBezTo>
                  <a:cubicBezTo>
                    <a:pt x="80402" y="127987"/>
                    <a:pt x="80378" y="127555"/>
                    <a:pt x="80140" y="127252"/>
                  </a:cubicBezTo>
                  <a:lnTo>
                    <a:pt x="95125" y="110526"/>
                  </a:lnTo>
                  <a:cubicBezTo>
                    <a:pt x="95273" y="110624"/>
                    <a:pt x="95441" y="110672"/>
                    <a:pt x="95607" y="110672"/>
                  </a:cubicBezTo>
                  <a:cubicBezTo>
                    <a:pt x="95788" y="110672"/>
                    <a:pt x="95963" y="110612"/>
                    <a:pt x="96112" y="110507"/>
                  </a:cubicBezTo>
                  <a:lnTo>
                    <a:pt x="102491" y="121570"/>
                  </a:lnTo>
                  <a:cubicBezTo>
                    <a:pt x="102377" y="121631"/>
                    <a:pt x="102271" y="121716"/>
                    <a:pt x="102190" y="121830"/>
                  </a:cubicBezTo>
                  <a:cubicBezTo>
                    <a:pt x="101904" y="122228"/>
                    <a:pt x="101997" y="122780"/>
                    <a:pt x="102393" y="123065"/>
                  </a:cubicBezTo>
                  <a:cubicBezTo>
                    <a:pt x="102545" y="123175"/>
                    <a:pt x="102723" y="123231"/>
                    <a:pt x="102906" y="123231"/>
                  </a:cubicBezTo>
                  <a:cubicBezTo>
                    <a:pt x="102954" y="123231"/>
                    <a:pt x="103004" y="123228"/>
                    <a:pt x="103052" y="123219"/>
                  </a:cubicBezTo>
                  <a:cubicBezTo>
                    <a:pt x="103284" y="123181"/>
                    <a:pt x="103489" y="123053"/>
                    <a:pt x="103626" y="122861"/>
                  </a:cubicBezTo>
                  <a:cubicBezTo>
                    <a:pt x="103912" y="122464"/>
                    <a:pt x="103819" y="121910"/>
                    <a:pt x="103423" y="121625"/>
                  </a:cubicBezTo>
                  <a:cubicBezTo>
                    <a:pt x="103268" y="121514"/>
                    <a:pt x="103091" y="121463"/>
                    <a:pt x="102915" y="121463"/>
                  </a:cubicBezTo>
                  <a:cubicBezTo>
                    <a:pt x="102846" y="121463"/>
                    <a:pt x="102778" y="121470"/>
                    <a:pt x="102712" y="121485"/>
                  </a:cubicBezTo>
                  <a:lnTo>
                    <a:pt x="96287" y="110342"/>
                  </a:lnTo>
                  <a:cubicBezTo>
                    <a:pt x="96298" y="110329"/>
                    <a:pt x="96313" y="110318"/>
                    <a:pt x="96325" y="110302"/>
                  </a:cubicBezTo>
                  <a:cubicBezTo>
                    <a:pt x="96610" y="109904"/>
                    <a:pt x="96518" y="109351"/>
                    <a:pt x="96121" y="109066"/>
                  </a:cubicBezTo>
                  <a:cubicBezTo>
                    <a:pt x="95993" y="108973"/>
                    <a:pt x="95844" y="108923"/>
                    <a:pt x="95692" y="108908"/>
                  </a:cubicBezTo>
                  <a:lnTo>
                    <a:pt x="88325" y="78424"/>
                  </a:lnTo>
                  <a:cubicBezTo>
                    <a:pt x="88400" y="78392"/>
                    <a:pt x="88472" y="78351"/>
                    <a:pt x="88538" y="78298"/>
                  </a:cubicBezTo>
                  <a:lnTo>
                    <a:pt x="112640" y="101661"/>
                  </a:lnTo>
                  <a:cubicBezTo>
                    <a:pt x="112415" y="102050"/>
                    <a:pt x="112513" y="102555"/>
                    <a:pt x="112886" y="102822"/>
                  </a:cubicBezTo>
                  <a:cubicBezTo>
                    <a:pt x="113043" y="102935"/>
                    <a:pt x="113222" y="102988"/>
                    <a:pt x="113401" y="102988"/>
                  </a:cubicBezTo>
                  <a:cubicBezTo>
                    <a:pt x="113421" y="102988"/>
                    <a:pt x="113442" y="102983"/>
                    <a:pt x="113461" y="102982"/>
                  </a:cubicBezTo>
                  <a:lnTo>
                    <a:pt x="118567" y="120230"/>
                  </a:lnTo>
                  <a:cubicBezTo>
                    <a:pt x="118456" y="120292"/>
                    <a:pt x="118356" y="120375"/>
                    <a:pt x="118277" y="120485"/>
                  </a:cubicBezTo>
                  <a:cubicBezTo>
                    <a:pt x="117993" y="120882"/>
                    <a:pt x="118085" y="121436"/>
                    <a:pt x="118480" y="121721"/>
                  </a:cubicBezTo>
                  <a:cubicBezTo>
                    <a:pt x="118632" y="121830"/>
                    <a:pt x="118811" y="121886"/>
                    <a:pt x="118994" y="121886"/>
                  </a:cubicBezTo>
                  <a:cubicBezTo>
                    <a:pt x="119042" y="121886"/>
                    <a:pt x="119091" y="121882"/>
                    <a:pt x="119139" y="121875"/>
                  </a:cubicBezTo>
                  <a:cubicBezTo>
                    <a:pt x="119372" y="121835"/>
                    <a:pt x="119577" y="121709"/>
                    <a:pt x="119715" y="121516"/>
                  </a:cubicBezTo>
                  <a:cubicBezTo>
                    <a:pt x="119999" y="121118"/>
                    <a:pt x="119907" y="120565"/>
                    <a:pt x="119511" y="120281"/>
                  </a:cubicBezTo>
                  <a:cubicBezTo>
                    <a:pt x="119357" y="120170"/>
                    <a:pt x="119179" y="120118"/>
                    <a:pt x="119002" y="120118"/>
                  </a:cubicBezTo>
                  <a:cubicBezTo>
                    <a:pt x="118929" y="120118"/>
                    <a:pt x="118856" y="120127"/>
                    <a:pt x="118785" y="120144"/>
                  </a:cubicBezTo>
                  <a:lnTo>
                    <a:pt x="113690" y="102933"/>
                  </a:lnTo>
                  <a:cubicBezTo>
                    <a:pt x="113856" y="102876"/>
                    <a:pt x="114009" y="102773"/>
                    <a:pt x="114121" y="102619"/>
                  </a:cubicBezTo>
                  <a:cubicBezTo>
                    <a:pt x="114405" y="102222"/>
                    <a:pt x="114313" y="101668"/>
                    <a:pt x="113917" y="101384"/>
                  </a:cubicBezTo>
                  <a:cubicBezTo>
                    <a:pt x="113762" y="101272"/>
                    <a:pt x="113582" y="101219"/>
                    <a:pt x="113404" y="101219"/>
                  </a:cubicBezTo>
                  <a:cubicBezTo>
                    <a:pt x="113177" y="101219"/>
                    <a:pt x="112951" y="101307"/>
                    <a:pt x="112782" y="101473"/>
                  </a:cubicBezTo>
                  <a:lnTo>
                    <a:pt x="88698" y="78130"/>
                  </a:lnTo>
                  <a:cubicBezTo>
                    <a:pt x="88756" y="78050"/>
                    <a:pt x="88793" y="77963"/>
                    <a:pt x="88820" y="77873"/>
                  </a:cubicBezTo>
                  <a:lnTo>
                    <a:pt x="104040" y="80436"/>
                  </a:lnTo>
                  <a:cubicBezTo>
                    <a:pt x="104042" y="80710"/>
                    <a:pt x="104168" y="80979"/>
                    <a:pt x="104406" y="81151"/>
                  </a:cubicBezTo>
                  <a:cubicBezTo>
                    <a:pt x="104559" y="81260"/>
                    <a:pt x="104736" y="81316"/>
                    <a:pt x="104920" y="81316"/>
                  </a:cubicBezTo>
                  <a:cubicBezTo>
                    <a:pt x="104968" y="81316"/>
                    <a:pt x="105019" y="81312"/>
                    <a:pt x="105067" y="81303"/>
                  </a:cubicBezTo>
                  <a:cubicBezTo>
                    <a:pt x="105299" y="81265"/>
                    <a:pt x="105503" y="81138"/>
                    <a:pt x="105641" y="80945"/>
                  </a:cubicBezTo>
                  <a:cubicBezTo>
                    <a:pt x="105673" y="80901"/>
                    <a:pt x="105700" y="80853"/>
                    <a:pt x="105722" y="80805"/>
                  </a:cubicBezTo>
                  <a:lnTo>
                    <a:pt x="125340" y="86830"/>
                  </a:lnTo>
                  <a:cubicBezTo>
                    <a:pt x="125298" y="87143"/>
                    <a:pt x="125422" y="87472"/>
                    <a:pt x="125697" y="87670"/>
                  </a:cubicBezTo>
                  <a:cubicBezTo>
                    <a:pt x="125850" y="87779"/>
                    <a:pt x="126027" y="87835"/>
                    <a:pt x="126212" y="87835"/>
                  </a:cubicBezTo>
                  <a:cubicBezTo>
                    <a:pt x="126260" y="87835"/>
                    <a:pt x="126310" y="87831"/>
                    <a:pt x="126358" y="87823"/>
                  </a:cubicBezTo>
                  <a:cubicBezTo>
                    <a:pt x="126590" y="87784"/>
                    <a:pt x="126795" y="87657"/>
                    <a:pt x="126932" y="87464"/>
                  </a:cubicBezTo>
                  <a:cubicBezTo>
                    <a:pt x="127070" y="87272"/>
                    <a:pt x="127125" y="87039"/>
                    <a:pt x="127086" y="86804"/>
                  </a:cubicBezTo>
                  <a:cubicBezTo>
                    <a:pt x="127048" y="86571"/>
                    <a:pt x="126920" y="86367"/>
                    <a:pt x="126728" y="86229"/>
                  </a:cubicBezTo>
                  <a:cubicBezTo>
                    <a:pt x="126572" y="86117"/>
                    <a:pt x="126392" y="86063"/>
                    <a:pt x="126213" y="86063"/>
                  </a:cubicBezTo>
                  <a:cubicBezTo>
                    <a:pt x="125937" y="86063"/>
                    <a:pt x="125665" y="86191"/>
                    <a:pt x="125492" y="86432"/>
                  </a:cubicBezTo>
                  <a:cubicBezTo>
                    <a:pt x="125454" y="86486"/>
                    <a:pt x="125423" y="86543"/>
                    <a:pt x="125399" y="86602"/>
                  </a:cubicBezTo>
                  <a:lnTo>
                    <a:pt x="105791" y="80580"/>
                  </a:lnTo>
                  <a:cubicBezTo>
                    <a:pt x="105808" y="80484"/>
                    <a:pt x="105812" y="80386"/>
                    <a:pt x="105795" y="80285"/>
                  </a:cubicBezTo>
                  <a:cubicBezTo>
                    <a:pt x="105757" y="80052"/>
                    <a:pt x="105629" y="79848"/>
                    <a:pt x="105437" y="79710"/>
                  </a:cubicBezTo>
                  <a:cubicBezTo>
                    <a:pt x="105283" y="79599"/>
                    <a:pt x="105105" y="79547"/>
                    <a:pt x="104928" y="79547"/>
                  </a:cubicBezTo>
                  <a:cubicBezTo>
                    <a:pt x="104839" y="79547"/>
                    <a:pt x="104751" y="79560"/>
                    <a:pt x="104666" y="79586"/>
                  </a:cubicBezTo>
                  <a:lnTo>
                    <a:pt x="91291" y="59370"/>
                  </a:lnTo>
                  <a:cubicBezTo>
                    <a:pt x="91351" y="59320"/>
                    <a:pt x="91408" y="59265"/>
                    <a:pt x="91454" y="59199"/>
                  </a:cubicBezTo>
                  <a:cubicBezTo>
                    <a:pt x="91612" y="58980"/>
                    <a:pt x="91650" y="58716"/>
                    <a:pt x="91591" y="58473"/>
                  </a:cubicBezTo>
                  <a:lnTo>
                    <a:pt x="121723" y="42022"/>
                  </a:lnTo>
                  <a:cubicBezTo>
                    <a:pt x="121773" y="42082"/>
                    <a:pt x="121827" y="42140"/>
                    <a:pt x="121893" y="42188"/>
                  </a:cubicBezTo>
                  <a:cubicBezTo>
                    <a:pt x="122049" y="42300"/>
                    <a:pt x="122229" y="42354"/>
                    <a:pt x="122408" y="42354"/>
                  </a:cubicBezTo>
                  <a:cubicBezTo>
                    <a:pt x="122508" y="42354"/>
                    <a:pt x="122608" y="42331"/>
                    <a:pt x="122702" y="42298"/>
                  </a:cubicBezTo>
                  <a:lnTo>
                    <a:pt x="143453" y="68738"/>
                  </a:lnTo>
                  <a:cubicBezTo>
                    <a:pt x="143438" y="68755"/>
                    <a:pt x="143422" y="68770"/>
                    <a:pt x="143408" y="68787"/>
                  </a:cubicBezTo>
                  <a:cubicBezTo>
                    <a:pt x="143123" y="69184"/>
                    <a:pt x="143215" y="69738"/>
                    <a:pt x="143613" y="70023"/>
                  </a:cubicBezTo>
                  <a:cubicBezTo>
                    <a:pt x="143769" y="70135"/>
                    <a:pt x="143948" y="70188"/>
                    <a:pt x="144127" y="70188"/>
                  </a:cubicBezTo>
                  <a:cubicBezTo>
                    <a:pt x="144155" y="70188"/>
                    <a:pt x="144182" y="70181"/>
                    <a:pt x="144210" y="70179"/>
                  </a:cubicBezTo>
                  <a:lnTo>
                    <a:pt x="150276" y="95191"/>
                  </a:lnTo>
                  <a:cubicBezTo>
                    <a:pt x="150132" y="95254"/>
                    <a:pt x="150005" y="95352"/>
                    <a:pt x="149911" y="95484"/>
                  </a:cubicBezTo>
                  <a:cubicBezTo>
                    <a:pt x="149774" y="95676"/>
                    <a:pt x="149718" y="95910"/>
                    <a:pt x="149758" y="96144"/>
                  </a:cubicBezTo>
                  <a:cubicBezTo>
                    <a:pt x="149796" y="96377"/>
                    <a:pt x="149923" y="96581"/>
                    <a:pt x="150116" y="96719"/>
                  </a:cubicBezTo>
                  <a:cubicBezTo>
                    <a:pt x="150272" y="96832"/>
                    <a:pt x="150451" y="96885"/>
                    <a:pt x="150630" y="96885"/>
                  </a:cubicBezTo>
                  <a:cubicBezTo>
                    <a:pt x="150905" y="96885"/>
                    <a:pt x="151178" y="96757"/>
                    <a:pt x="151351" y="96516"/>
                  </a:cubicBezTo>
                  <a:cubicBezTo>
                    <a:pt x="151633" y="96119"/>
                    <a:pt x="151542" y="95564"/>
                    <a:pt x="151145" y="95281"/>
                  </a:cubicBezTo>
                  <a:cubicBezTo>
                    <a:pt x="150994" y="95171"/>
                    <a:pt x="150817" y="95116"/>
                    <a:pt x="150635" y="95116"/>
                  </a:cubicBezTo>
                  <a:cubicBezTo>
                    <a:pt x="150591" y="95116"/>
                    <a:pt x="150546" y="95119"/>
                    <a:pt x="150501" y="95126"/>
                  </a:cubicBezTo>
                  <a:lnTo>
                    <a:pt x="144439" y="70126"/>
                  </a:lnTo>
                  <a:cubicBezTo>
                    <a:pt x="144598" y="70068"/>
                    <a:pt x="144742" y="69967"/>
                    <a:pt x="144848" y="69819"/>
                  </a:cubicBezTo>
                  <a:cubicBezTo>
                    <a:pt x="145133" y="69422"/>
                    <a:pt x="145041" y="68869"/>
                    <a:pt x="144643" y="68584"/>
                  </a:cubicBezTo>
                  <a:cubicBezTo>
                    <a:pt x="144489" y="68473"/>
                    <a:pt x="144310" y="68419"/>
                    <a:pt x="144133" y="68419"/>
                  </a:cubicBezTo>
                  <a:cubicBezTo>
                    <a:pt x="143954" y="68419"/>
                    <a:pt x="143776" y="68474"/>
                    <a:pt x="143625" y="68579"/>
                  </a:cubicBezTo>
                  <a:lnTo>
                    <a:pt x="122923" y="42187"/>
                  </a:lnTo>
                  <a:cubicBezTo>
                    <a:pt x="123003" y="42130"/>
                    <a:pt x="123078" y="42066"/>
                    <a:pt x="123137" y="41982"/>
                  </a:cubicBezTo>
                  <a:cubicBezTo>
                    <a:pt x="123422" y="41585"/>
                    <a:pt x="123330" y="41031"/>
                    <a:pt x="122934" y="40747"/>
                  </a:cubicBezTo>
                  <a:cubicBezTo>
                    <a:pt x="122782" y="40638"/>
                    <a:pt x="122603" y="40581"/>
                    <a:pt x="122419" y="40581"/>
                  </a:cubicBezTo>
                  <a:cubicBezTo>
                    <a:pt x="122371" y="40581"/>
                    <a:pt x="122322" y="40585"/>
                    <a:pt x="122273" y="40593"/>
                  </a:cubicBezTo>
                  <a:cubicBezTo>
                    <a:pt x="122040" y="40632"/>
                    <a:pt x="121837" y="40759"/>
                    <a:pt x="121699" y="40952"/>
                  </a:cubicBezTo>
                  <a:cubicBezTo>
                    <a:pt x="121684" y="40972"/>
                    <a:pt x="121674" y="40993"/>
                    <a:pt x="121662" y="41015"/>
                  </a:cubicBezTo>
                  <a:lnTo>
                    <a:pt x="88927" y="19118"/>
                  </a:lnTo>
                  <a:cubicBezTo>
                    <a:pt x="89200" y="18723"/>
                    <a:pt x="89106" y="18178"/>
                    <a:pt x="88714" y="17898"/>
                  </a:cubicBezTo>
                  <a:cubicBezTo>
                    <a:pt x="88558" y="17786"/>
                    <a:pt x="88378" y="17733"/>
                    <a:pt x="88200" y="17733"/>
                  </a:cubicBezTo>
                  <a:cubicBezTo>
                    <a:pt x="87924" y="17733"/>
                    <a:pt x="87652" y="17861"/>
                    <a:pt x="87479" y="18101"/>
                  </a:cubicBezTo>
                  <a:cubicBezTo>
                    <a:pt x="87463" y="18124"/>
                    <a:pt x="87452" y="18149"/>
                    <a:pt x="87437" y="18172"/>
                  </a:cubicBezTo>
                  <a:lnTo>
                    <a:pt x="59626" y="948"/>
                  </a:lnTo>
                  <a:cubicBezTo>
                    <a:pt x="59646" y="651"/>
                    <a:pt x="59520" y="351"/>
                    <a:pt x="59262" y="166"/>
                  </a:cubicBezTo>
                  <a:cubicBezTo>
                    <a:pt x="59111" y="58"/>
                    <a:pt x="58932" y="0"/>
                    <a:pt x="587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33"/>
            <p:cNvSpPr/>
            <p:nvPr/>
          </p:nvSpPr>
          <p:spPr>
            <a:xfrm>
              <a:off x="1522650" y="3538750"/>
              <a:ext cx="2417375" cy="1058350"/>
            </a:xfrm>
            <a:custGeom>
              <a:avLst/>
              <a:gdLst/>
              <a:ahLst/>
              <a:cxnLst/>
              <a:rect l="l" t="t" r="r" b="b"/>
              <a:pathLst>
                <a:path w="96695" h="42334" extrusionOk="0">
                  <a:moveTo>
                    <a:pt x="1008" y="1"/>
                  </a:moveTo>
                  <a:cubicBezTo>
                    <a:pt x="960" y="1"/>
                    <a:pt x="911" y="5"/>
                    <a:pt x="862" y="13"/>
                  </a:cubicBezTo>
                  <a:cubicBezTo>
                    <a:pt x="628" y="51"/>
                    <a:pt x="424" y="179"/>
                    <a:pt x="285" y="371"/>
                  </a:cubicBezTo>
                  <a:cubicBezTo>
                    <a:pt x="1" y="768"/>
                    <a:pt x="93" y="1321"/>
                    <a:pt x="489" y="1607"/>
                  </a:cubicBezTo>
                  <a:cubicBezTo>
                    <a:pt x="641" y="1716"/>
                    <a:pt x="819" y="1772"/>
                    <a:pt x="1002" y="1772"/>
                  </a:cubicBezTo>
                  <a:cubicBezTo>
                    <a:pt x="1050" y="1772"/>
                    <a:pt x="1100" y="1768"/>
                    <a:pt x="1148" y="1760"/>
                  </a:cubicBezTo>
                  <a:cubicBezTo>
                    <a:pt x="1382" y="1721"/>
                    <a:pt x="1585" y="1594"/>
                    <a:pt x="1724" y="1401"/>
                  </a:cubicBezTo>
                  <a:cubicBezTo>
                    <a:pt x="1775" y="1331"/>
                    <a:pt x="1812" y="1251"/>
                    <a:pt x="1839" y="1170"/>
                  </a:cubicBezTo>
                  <a:lnTo>
                    <a:pt x="49478" y="20273"/>
                  </a:lnTo>
                  <a:cubicBezTo>
                    <a:pt x="49259" y="20661"/>
                    <a:pt x="49358" y="21161"/>
                    <a:pt x="49729" y="21426"/>
                  </a:cubicBezTo>
                  <a:cubicBezTo>
                    <a:pt x="49886" y="21538"/>
                    <a:pt x="50065" y="21592"/>
                    <a:pt x="50244" y="21592"/>
                  </a:cubicBezTo>
                  <a:cubicBezTo>
                    <a:pt x="50520" y="21592"/>
                    <a:pt x="50792" y="21463"/>
                    <a:pt x="50965" y="21223"/>
                  </a:cubicBezTo>
                  <a:cubicBezTo>
                    <a:pt x="50983" y="21196"/>
                    <a:pt x="50997" y="21168"/>
                    <a:pt x="51011" y="21141"/>
                  </a:cubicBezTo>
                  <a:lnTo>
                    <a:pt x="70453" y="38632"/>
                  </a:lnTo>
                  <a:cubicBezTo>
                    <a:pt x="70320" y="38824"/>
                    <a:pt x="70266" y="39053"/>
                    <a:pt x="70304" y="39285"/>
                  </a:cubicBezTo>
                  <a:cubicBezTo>
                    <a:pt x="70342" y="39518"/>
                    <a:pt x="70469" y="39722"/>
                    <a:pt x="70662" y="39860"/>
                  </a:cubicBezTo>
                  <a:cubicBezTo>
                    <a:pt x="70818" y="39972"/>
                    <a:pt x="70998" y="40026"/>
                    <a:pt x="71176" y="40026"/>
                  </a:cubicBezTo>
                  <a:cubicBezTo>
                    <a:pt x="71452" y="40026"/>
                    <a:pt x="71725" y="39897"/>
                    <a:pt x="71897" y="39657"/>
                  </a:cubicBezTo>
                  <a:cubicBezTo>
                    <a:pt x="71957" y="39572"/>
                    <a:pt x="71998" y="39480"/>
                    <a:pt x="72025" y="39385"/>
                  </a:cubicBezTo>
                  <a:lnTo>
                    <a:pt x="94903" y="41502"/>
                  </a:lnTo>
                  <a:cubicBezTo>
                    <a:pt x="94919" y="41758"/>
                    <a:pt x="95040" y="42007"/>
                    <a:pt x="95266" y="42168"/>
                  </a:cubicBezTo>
                  <a:cubicBezTo>
                    <a:pt x="95423" y="42280"/>
                    <a:pt x="95601" y="42334"/>
                    <a:pt x="95781" y="42334"/>
                  </a:cubicBezTo>
                  <a:cubicBezTo>
                    <a:pt x="96056" y="42334"/>
                    <a:pt x="96329" y="42206"/>
                    <a:pt x="96502" y="41965"/>
                  </a:cubicBezTo>
                  <a:cubicBezTo>
                    <a:pt x="96639" y="41772"/>
                    <a:pt x="96694" y="41539"/>
                    <a:pt x="96655" y="41305"/>
                  </a:cubicBezTo>
                  <a:cubicBezTo>
                    <a:pt x="96620" y="41070"/>
                    <a:pt x="96493" y="40865"/>
                    <a:pt x="96301" y="40727"/>
                  </a:cubicBezTo>
                  <a:cubicBezTo>
                    <a:pt x="96148" y="40618"/>
                    <a:pt x="95971" y="40561"/>
                    <a:pt x="95788" y="40561"/>
                  </a:cubicBezTo>
                  <a:cubicBezTo>
                    <a:pt x="95739" y="40561"/>
                    <a:pt x="95690" y="40565"/>
                    <a:pt x="95641" y="40573"/>
                  </a:cubicBezTo>
                  <a:cubicBezTo>
                    <a:pt x="95408" y="40613"/>
                    <a:pt x="95203" y="40739"/>
                    <a:pt x="95065" y="40932"/>
                  </a:cubicBezTo>
                  <a:cubicBezTo>
                    <a:pt x="94993" y="41035"/>
                    <a:pt x="94944" y="41149"/>
                    <a:pt x="94920" y="41266"/>
                  </a:cubicBezTo>
                  <a:lnTo>
                    <a:pt x="72064" y="39153"/>
                  </a:lnTo>
                  <a:cubicBezTo>
                    <a:pt x="72068" y="38873"/>
                    <a:pt x="71940" y="38595"/>
                    <a:pt x="71697" y="38420"/>
                  </a:cubicBezTo>
                  <a:cubicBezTo>
                    <a:pt x="71545" y="38311"/>
                    <a:pt x="71367" y="38254"/>
                    <a:pt x="71183" y="38254"/>
                  </a:cubicBezTo>
                  <a:cubicBezTo>
                    <a:pt x="71134" y="38254"/>
                    <a:pt x="71085" y="38258"/>
                    <a:pt x="71036" y="38266"/>
                  </a:cubicBezTo>
                  <a:cubicBezTo>
                    <a:pt x="70879" y="38292"/>
                    <a:pt x="70737" y="38361"/>
                    <a:pt x="70617" y="38461"/>
                  </a:cubicBezTo>
                  <a:lnTo>
                    <a:pt x="51109" y="20911"/>
                  </a:lnTo>
                  <a:cubicBezTo>
                    <a:pt x="51188" y="20572"/>
                    <a:pt x="51063" y="20203"/>
                    <a:pt x="50764" y="19988"/>
                  </a:cubicBezTo>
                  <a:cubicBezTo>
                    <a:pt x="50609" y="19877"/>
                    <a:pt x="50430" y="19824"/>
                    <a:pt x="50253" y="19824"/>
                  </a:cubicBezTo>
                  <a:cubicBezTo>
                    <a:pt x="50023" y="19824"/>
                    <a:pt x="49796" y="19913"/>
                    <a:pt x="49627" y="20080"/>
                  </a:cubicBezTo>
                  <a:lnTo>
                    <a:pt x="1890" y="937"/>
                  </a:lnTo>
                  <a:cubicBezTo>
                    <a:pt x="1894" y="873"/>
                    <a:pt x="1893" y="807"/>
                    <a:pt x="1881" y="741"/>
                  </a:cubicBezTo>
                  <a:cubicBezTo>
                    <a:pt x="1842" y="507"/>
                    <a:pt x="1715" y="304"/>
                    <a:pt x="1523" y="167"/>
                  </a:cubicBezTo>
                  <a:cubicBezTo>
                    <a:pt x="1371" y="58"/>
                    <a:pt x="1192" y="1"/>
                    <a:pt x="1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" name="Google Shape;293;p33"/>
          <p:cNvSpPr txBox="1">
            <a:spLocks noGrp="1"/>
          </p:cNvSpPr>
          <p:nvPr>
            <p:ph type="title"/>
          </p:nvPr>
        </p:nvSpPr>
        <p:spPr>
          <a:xfrm>
            <a:off x="3525463" y="528086"/>
            <a:ext cx="4160479" cy="5834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57200">
              <a:buClrTx/>
              <a:buSzTx/>
            </a:pPr>
            <a:br>
              <a:rPr lang="en-US" sz="2000" b="1" i="1" dirty="0">
                <a:solidFill>
                  <a:schemeClr val="bg2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</a:br>
            <a:br>
              <a:rPr lang="en-US" sz="2600" b="1" i="1" dirty="0">
                <a:solidFill>
                  <a:schemeClr val="bg2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</a:br>
            <a:br>
              <a:rPr lang="en-US" sz="2800" dirty="0"/>
            </a:br>
            <a:br>
              <a:rPr lang="en-US" sz="2800" dirty="0"/>
            </a:br>
            <a:br>
              <a:rPr lang="en-US" sz="2600" b="1" i="1" dirty="0">
                <a:solidFill>
                  <a:schemeClr val="bg2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</a:br>
            <a:endParaRPr sz="2600" b="1" i="1" dirty="0">
              <a:solidFill>
                <a:schemeClr val="bg2">
                  <a:lumMod val="50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8" name="Subtitle 6"/>
          <p:cNvSpPr txBox="1">
            <a:spLocks/>
          </p:cNvSpPr>
          <p:nvPr/>
        </p:nvSpPr>
        <p:spPr>
          <a:xfrm>
            <a:off x="3525464" y="503279"/>
            <a:ext cx="3009918" cy="50496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3200" b="1" i="1" dirty="0">
                <a:solidFill>
                  <a:schemeClr val="bg2">
                    <a:lumMod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CODE:</a:t>
            </a:r>
          </a:p>
          <a:p>
            <a:pPr algn="ctr"/>
            <a:endParaRPr lang="en-US" sz="3200" b="1" i="1" dirty="0">
              <a:solidFill>
                <a:schemeClr val="bg2">
                  <a:lumMod val="2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5" name="Google Shape;405;p38"/>
          <p:cNvGrpSpPr/>
          <p:nvPr/>
        </p:nvGrpSpPr>
        <p:grpSpPr>
          <a:xfrm rot="4659980" flipH="1">
            <a:off x="3840892" y="3123036"/>
            <a:ext cx="4573980" cy="3479278"/>
            <a:chOff x="1522650" y="1117750"/>
            <a:chExt cx="4574075" cy="3479350"/>
          </a:xfrm>
        </p:grpSpPr>
        <p:sp>
          <p:nvSpPr>
            <p:cNvPr id="406" name="Google Shape;406;p38"/>
            <p:cNvSpPr/>
            <p:nvPr/>
          </p:nvSpPr>
          <p:spPr>
            <a:xfrm>
              <a:off x="2305900" y="1117750"/>
              <a:ext cx="3790825" cy="3217100"/>
            </a:xfrm>
            <a:custGeom>
              <a:avLst/>
              <a:gdLst/>
              <a:ahLst/>
              <a:cxnLst/>
              <a:rect l="l" t="t" r="r" b="b"/>
              <a:pathLst>
                <a:path w="151633" h="128684" extrusionOk="0">
                  <a:moveTo>
                    <a:pt x="59573" y="1190"/>
                  </a:moveTo>
                  <a:lnTo>
                    <a:pt x="87345" y="18391"/>
                  </a:lnTo>
                  <a:cubicBezTo>
                    <a:pt x="87254" y="18737"/>
                    <a:pt x="87376" y="19117"/>
                    <a:pt x="87682" y="19337"/>
                  </a:cubicBezTo>
                  <a:cubicBezTo>
                    <a:pt x="87712" y="19358"/>
                    <a:pt x="87742" y="19374"/>
                    <a:pt x="87773" y="19391"/>
                  </a:cubicBezTo>
                  <a:lnTo>
                    <a:pt x="73089" y="35287"/>
                  </a:lnTo>
                  <a:cubicBezTo>
                    <a:pt x="73041" y="35228"/>
                    <a:pt x="72987" y="35173"/>
                    <a:pt x="72923" y="35127"/>
                  </a:cubicBezTo>
                  <a:cubicBezTo>
                    <a:pt x="72772" y="35017"/>
                    <a:pt x="72594" y="34961"/>
                    <a:pt x="72410" y="34961"/>
                  </a:cubicBezTo>
                  <a:cubicBezTo>
                    <a:pt x="72364" y="34961"/>
                    <a:pt x="72317" y="34964"/>
                    <a:pt x="72269" y="34972"/>
                  </a:cubicBezTo>
                  <a:lnTo>
                    <a:pt x="59361" y="1513"/>
                  </a:lnTo>
                  <a:cubicBezTo>
                    <a:pt x="59397" y="1478"/>
                    <a:pt x="59435" y="1443"/>
                    <a:pt x="59466" y="1400"/>
                  </a:cubicBezTo>
                  <a:cubicBezTo>
                    <a:pt x="59513" y="1335"/>
                    <a:pt x="59546" y="1262"/>
                    <a:pt x="59573" y="1190"/>
                  </a:cubicBezTo>
                  <a:close/>
                  <a:moveTo>
                    <a:pt x="57905" y="1155"/>
                  </a:moveTo>
                  <a:cubicBezTo>
                    <a:pt x="57962" y="1330"/>
                    <a:pt x="58069" y="1490"/>
                    <a:pt x="58229" y="1604"/>
                  </a:cubicBezTo>
                  <a:cubicBezTo>
                    <a:pt x="58385" y="1716"/>
                    <a:pt x="58564" y="1770"/>
                    <a:pt x="58744" y="1770"/>
                  </a:cubicBezTo>
                  <a:cubicBezTo>
                    <a:pt x="58890" y="1770"/>
                    <a:pt x="59035" y="1731"/>
                    <a:pt x="59165" y="1661"/>
                  </a:cubicBezTo>
                  <a:lnTo>
                    <a:pt x="72044" y="35042"/>
                  </a:lnTo>
                  <a:cubicBezTo>
                    <a:pt x="71907" y="35103"/>
                    <a:pt x="71787" y="35197"/>
                    <a:pt x="71696" y="35320"/>
                  </a:cubicBezTo>
                  <a:lnTo>
                    <a:pt x="34939" y="10633"/>
                  </a:lnTo>
                  <a:cubicBezTo>
                    <a:pt x="34967" y="10533"/>
                    <a:pt x="34978" y="10431"/>
                    <a:pt x="34971" y="10330"/>
                  </a:cubicBezTo>
                  <a:lnTo>
                    <a:pt x="57905" y="1155"/>
                  </a:lnTo>
                  <a:close/>
                  <a:moveTo>
                    <a:pt x="34896" y="10886"/>
                  </a:moveTo>
                  <a:lnTo>
                    <a:pt x="71585" y="35528"/>
                  </a:lnTo>
                  <a:cubicBezTo>
                    <a:pt x="71451" y="35873"/>
                    <a:pt x="71547" y="36273"/>
                    <a:pt x="71839" y="36520"/>
                  </a:cubicBezTo>
                  <a:lnTo>
                    <a:pt x="61150" y="46075"/>
                  </a:lnTo>
                  <a:cubicBezTo>
                    <a:pt x="61131" y="46059"/>
                    <a:pt x="61114" y="46040"/>
                    <a:pt x="61092" y="46024"/>
                  </a:cubicBezTo>
                  <a:cubicBezTo>
                    <a:pt x="60938" y="45913"/>
                    <a:pt x="60760" y="45860"/>
                    <a:pt x="60583" y="45860"/>
                  </a:cubicBezTo>
                  <a:cubicBezTo>
                    <a:pt x="60438" y="45860"/>
                    <a:pt x="60294" y="45896"/>
                    <a:pt x="60165" y="45964"/>
                  </a:cubicBezTo>
                  <a:lnTo>
                    <a:pt x="34896" y="10886"/>
                  </a:lnTo>
                  <a:close/>
                  <a:moveTo>
                    <a:pt x="88012" y="19481"/>
                  </a:moveTo>
                  <a:cubicBezTo>
                    <a:pt x="88073" y="19495"/>
                    <a:pt x="88135" y="19503"/>
                    <a:pt x="88199" y="19503"/>
                  </a:cubicBezTo>
                  <a:cubicBezTo>
                    <a:pt x="88236" y="19503"/>
                    <a:pt x="88270" y="19496"/>
                    <a:pt x="88308" y="19491"/>
                  </a:cubicBezTo>
                  <a:lnTo>
                    <a:pt x="90601" y="57808"/>
                  </a:lnTo>
                  <a:cubicBezTo>
                    <a:pt x="90477" y="57828"/>
                    <a:pt x="90359" y="57878"/>
                    <a:pt x="90253" y="57948"/>
                  </a:cubicBezTo>
                  <a:lnTo>
                    <a:pt x="73040" y="36456"/>
                  </a:lnTo>
                  <a:cubicBezTo>
                    <a:pt x="73069" y="36426"/>
                    <a:pt x="73102" y="36397"/>
                    <a:pt x="73126" y="36363"/>
                  </a:cubicBezTo>
                  <a:cubicBezTo>
                    <a:pt x="73264" y="36171"/>
                    <a:pt x="73319" y="35936"/>
                    <a:pt x="73280" y="35702"/>
                  </a:cubicBezTo>
                  <a:cubicBezTo>
                    <a:pt x="73268" y="35629"/>
                    <a:pt x="73244" y="35561"/>
                    <a:pt x="73216" y="35494"/>
                  </a:cubicBezTo>
                  <a:lnTo>
                    <a:pt x="88012" y="19481"/>
                  </a:lnTo>
                  <a:close/>
                  <a:moveTo>
                    <a:pt x="88769" y="19295"/>
                  </a:moveTo>
                  <a:lnTo>
                    <a:pt x="121569" y="41232"/>
                  </a:lnTo>
                  <a:cubicBezTo>
                    <a:pt x="121516" y="41429"/>
                    <a:pt x="121532" y="41636"/>
                    <a:pt x="121612" y="41820"/>
                  </a:cubicBezTo>
                  <a:lnTo>
                    <a:pt x="91516" y="58252"/>
                  </a:lnTo>
                  <a:cubicBezTo>
                    <a:pt x="91455" y="58141"/>
                    <a:pt x="91371" y="58040"/>
                    <a:pt x="91261" y="57962"/>
                  </a:cubicBezTo>
                  <a:cubicBezTo>
                    <a:pt x="91131" y="57868"/>
                    <a:pt x="90984" y="57820"/>
                    <a:pt x="90835" y="57804"/>
                  </a:cubicBezTo>
                  <a:lnTo>
                    <a:pt x="88539" y="19431"/>
                  </a:lnTo>
                  <a:cubicBezTo>
                    <a:pt x="88621" y="19396"/>
                    <a:pt x="88699" y="19354"/>
                    <a:pt x="88769" y="19295"/>
                  </a:cubicBezTo>
                  <a:close/>
                  <a:moveTo>
                    <a:pt x="72858" y="36603"/>
                  </a:moveTo>
                  <a:lnTo>
                    <a:pt x="90079" y="58104"/>
                  </a:lnTo>
                  <a:cubicBezTo>
                    <a:pt x="90062" y="58125"/>
                    <a:pt x="90041" y="58144"/>
                    <a:pt x="90025" y="58165"/>
                  </a:cubicBezTo>
                  <a:cubicBezTo>
                    <a:pt x="89989" y="58216"/>
                    <a:pt x="89960" y="58268"/>
                    <a:pt x="89936" y="58323"/>
                  </a:cubicBezTo>
                  <a:lnTo>
                    <a:pt x="61457" y="46818"/>
                  </a:lnTo>
                  <a:cubicBezTo>
                    <a:pt x="61473" y="46617"/>
                    <a:pt x="61422" y="46416"/>
                    <a:pt x="61307" y="46247"/>
                  </a:cubicBezTo>
                  <a:lnTo>
                    <a:pt x="72044" y="36651"/>
                  </a:lnTo>
                  <a:cubicBezTo>
                    <a:pt x="72160" y="36702"/>
                    <a:pt x="72283" y="36731"/>
                    <a:pt x="72406" y="36731"/>
                  </a:cubicBezTo>
                  <a:cubicBezTo>
                    <a:pt x="72565" y="36731"/>
                    <a:pt x="72719" y="36684"/>
                    <a:pt x="72858" y="36603"/>
                  </a:cubicBezTo>
                  <a:close/>
                  <a:moveTo>
                    <a:pt x="29406" y="22188"/>
                  </a:moveTo>
                  <a:lnTo>
                    <a:pt x="59857" y="46227"/>
                  </a:lnTo>
                  <a:cubicBezTo>
                    <a:pt x="59573" y="46625"/>
                    <a:pt x="59665" y="47178"/>
                    <a:pt x="60061" y="47462"/>
                  </a:cubicBezTo>
                  <a:cubicBezTo>
                    <a:pt x="60098" y="47488"/>
                    <a:pt x="60135" y="47509"/>
                    <a:pt x="60173" y="47529"/>
                  </a:cubicBezTo>
                  <a:lnTo>
                    <a:pt x="58655" y="58545"/>
                  </a:lnTo>
                  <a:cubicBezTo>
                    <a:pt x="58595" y="58532"/>
                    <a:pt x="58534" y="58525"/>
                    <a:pt x="58473" y="58525"/>
                  </a:cubicBezTo>
                  <a:cubicBezTo>
                    <a:pt x="58354" y="58525"/>
                    <a:pt x="58236" y="58550"/>
                    <a:pt x="58125" y="58596"/>
                  </a:cubicBezTo>
                  <a:lnTo>
                    <a:pt x="29406" y="22188"/>
                  </a:lnTo>
                  <a:close/>
                  <a:moveTo>
                    <a:pt x="16326" y="26247"/>
                  </a:moveTo>
                  <a:lnTo>
                    <a:pt x="57750" y="58893"/>
                  </a:lnTo>
                  <a:cubicBezTo>
                    <a:pt x="57750" y="58894"/>
                    <a:pt x="57749" y="58894"/>
                    <a:pt x="57748" y="58895"/>
                  </a:cubicBezTo>
                  <a:cubicBezTo>
                    <a:pt x="57632" y="59054"/>
                    <a:pt x="57582" y="59240"/>
                    <a:pt x="57584" y="59421"/>
                  </a:cubicBezTo>
                  <a:lnTo>
                    <a:pt x="33209" y="61477"/>
                  </a:lnTo>
                  <a:cubicBezTo>
                    <a:pt x="33171" y="61253"/>
                    <a:pt x="33049" y="61044"/>
                    <a:pt x="32851" y="60900"/>
                  </a:cubicBezTo>
                  <a:cubicBezTo>
                    <a:pt x="32696" y="60788"/>
                    <a:pt x="32515" y="60735"/>
                    <a:pt x="32336" y="60735"/>
                  </a:cubicBezTo>
                  <a:cubicBezTo>
                    <a:pt x="32231" y="60735"/>
                    <a:pt x="32126" y="60753"/>
                    <a:pt x="32028" y="60789"/>
                  </a:cubicBezTo>
                  <a:lnTo>
                    <a:pt x="16086" y="26436"/>
                  </a:lnTo>
                  <a:cubicBezTo>
                    <a:pt x="16176" y="26387"/>
                    <a:pt x="16257" y="26325"/>
                    <a:pt x="16326" y="26247"/>
                  </a:cubicBezTo>
                  <a:close/>
                  <a:moveTo>
                    <a:pt x="57622" y="59652"/>
                  </a:moveTo>
                  <a:cubicBezTo>
                    <a:pt x="57674" y="59839"/>
                    <a:pt x="57783" y="60008"/>
                    <a:pt x="57952" y="60129"/>
                  </a:cubicBezTo>
                  <a:cubicBezTo>
                    <a:pt x="58054" y="60201"/>
                    <a:pt x="58165" y="60247"/>
                    <a:pt x="58279" y="60272"/>
                  </a:cubicBezTo>
                  <a:lnTo>
                    <a:pt x="55785" y="68604"/>
                  </a:lnTo>
                  <a:cubicBezTo>
                    <a:pt x="55759" y="68602"/>
                    <a:pt x="55732" y="68601"/>
                    <a:pt x="55705" y="68601"/>
                  </a:cubicBezTo>
                  <a:cubicBezTo>
                    <a:pt x="55430" y="68601"/>
                    <a:pt x="55160" y="68726"/>
                    <a:pt x="54987" y="68966"/>
                  </a:cubicBezTo>
                  <a:cubicBezTo>
                    <a:pt x="54939" y="69034"/>
                    <a:pt x="54905" y="69108"/>
                    <a:pt x="54878" y="69182"/>
                  </a:cubicBezTo>
                  <a:lnTo>
                    <a:pt x="33192" y="61843"/>
                  </a:lnTo>
                  <a:cubicBezTo>
                    <a:pt x="33203" y="61799"/>
                    <a:pt x="33210" y="61755"/>
                    <a:pt x="33214" y="61709"/>
                  </a:cubicBezTo>
                  <a:lnTo>
                    <a:pt x="57622" y="59652"/>
                  </a:lnTo>
                  <a:close/>
                  <a:moveTo>
                    <a:pt x="61404" y="47049"/>
                  </a:moveTo>
                  <a:lnTo>
                    <a:pt x="89872" y="58550"/>
                  </a:lnTo>
                  <a:cubicBezTo>
                    <a:pt x="89825" y="58868"/>
                    <a:pt x="89949" y="59201"/>
                    <a:pt x="90228" y="59401"/>
                  </a:cubicBezTo>
                  <a:cubicBezTo>
                    <a:pt x="90327" y="59471"/>
                    <a:pt x="90435" y="59515"/>
                    <a:pt x="90546" y="59541"/>
                  </a:cubicBezTo>
                  <a:lnTo>
                    <a:pt x="88027" y="76730"/>
                  </a:lnTo>
                  <a:cubicBezTo>
                    <a:pt x="88011" y="76729"/>
                    <a:pt x="87994" y="76729"/>
                    <a:pt x="87977" y="76729"/>
                  </a:cubicBezTo>
                  <a:cubicBezTo>
                    <a:pt x="87931" y="76729"/>
                    <a:pt x="87884" y="76732"/>
                    <a:pt x="87837" y="76740"/>
                  </a:cubicBezTo>
                  <a:cubicBezTo>
                    <a:pt x="87715" y="76760"/>
                    <a:pt x="87603" y="76805"/>
                    <a:pt x="87501" y="76869"/>
                  </a:cubicBezTo>
                  <a:lnTo>
                    <a:pt x="61265" y="47294"/>
                  </a:lnTo>
                  <a:cubicBezTo>
                    <a:pt x="61275" y="47282"/>
                    <a:pt x="61288" y="47273"/>
                    <a:pt x="61297" y="47259"/>
                  </a:cubicBezTo>
                  <a:cubicBezTo>
                    <a:pt x="61344" y="47194"/>
                    <a:pt x="61377" y="47123"/>
                    <a:pt x="61404" y="47049"/>
                  </a:cubicBezTo>
                  <a:close/>
                  <a:moveTo>
                    <a:pt x="61096" y="47455"/>
                  </a:moveTo>
                  <a:lnTo>
                    <a:pt x="87328" y="77024"/>
                  </a:lnTo>
                  <a:cubicBezTo>
                    <a:pt x="87322" y="77033"/>
                    <a:pt x="87314" y="77039"/>
                    <a:pt x="87308" y="77047"/>
                  </a:cubicBezTo>
                  <a:lnTo>
                    <a:pt x="59297" y="59712"/>
                  </a:lnTo>
                  <a:cubicBezTo>
                    <a:pt x="59429" y="59348"/>
                    <a:pt x="59315" y="58926"/>
                    <a:pt x="58985" y="58689"/>
                  </a:cubicBezTo>
                  <a:cubicBezTo>
                    <a:pt x="58952" y="58665"/>
                    <a:pt x="58916" y="58648"/>
                    <a:pt x="58882" y="58628"/>
                  </a:cubicBezTo>
                  <a:lnTo>
                    <a:pt x="60400" y="47607"/>
                  </a:lnTo>
                  <a:cubicBezTo>
                    <a:pt x="60459" y="47619"/>
                    <a:pt x="60519" y="47627"/>
                    <a:pt x="60578" y="47627"/>
                  </a:cubicBezTo>
                  <a:cubicBezTo>
                    <a:pt x="60762" y="47627"/>
                    <a:pt x="60943" y="47564"/>
                    <a:pt x="61096" y="47455"/>
                  </a:cubicBezTo>
                  <a:close/>
                  <a:moveTo>
                    <a:pt x="59189" y="59922"/>
                  </a:moveTo>
                  <a:lnTo>
                    <a:pt x="87178" y="77244"/>
                  </a:lnTo>
                  <a:cubicBezTo>
                    <a:pt x="87172" y="77259"/>
                    <a:pt x="87166" y="77275"/>
                    <a:pt x="87161" y="77291"/>
                  </a:cubicBezTo>
                  <a:lnTo>
                    <a:pt x="56571" y="69673"/>
                  </a:lnTo>
                  <a:cubicBezTo>
                    <a:pt x="56646" y="69338"/>
                    <a:pt x="56520" y="68976"/>
                    <a:pt x="56224" y="68763"/>
                  </a:cubicBezTo>
                  <a:cubicBezTo>
                    <a:pt x="56157" y="68717"/>
                    <a:pt x="56087" y="68682"/>
                    <a:pt x="56015" y="68656"/>
                  </a:cubicBezTo>
                  <a:lnTo>
                    <a:pt x="58519" y="60290"/>
                  </a:lnTo>
                  <a:cubicBezTo>
                    <a:pt x="58777" y="60275"/>
                    <a:pt x="59025" y="60152"/>
                    <a:pt x="59188" y="59926"/>
                  </a:cubicBezTo>
                  <a:cubicBezTo>
                    <a:pt x="59189" y="59924"/>
                    <a:pt x="59189" y="59923"/>
                    <a:pt x="59189" y="59922"/>
                  </a:cubicBezTo>
                  <a:close/>
                  <a:moveTo>
                    <a:pt x="6382" y="54567"/>
                  </a:moveTo>
                  <a:lnTo>
                    <a:pt x="31456" y="61554"/>
                  </a:lnTo>
                  <a:cubicBezTo>
                    <a:pt x="31440" y="61772"/>
                    <a:pt x="31506" y="61990"/>
                    <a:pt x="31643" y="62166"/>
                  </a:cubicBezTo>
                  <a:lnTo>
                    <a:pt x="15546" y="78173"/>
                  </a:lnTo>
                  <a:cubicBezTo>
                    <a:pt x="15506" y="78130"/>
                    <a:pt x="15461" y="78092"/>
                    <a:pt x="15414" y="78055"/>
                  </a:cubicBezTo>
                  <a:cubicBezTo>
                    <a:pt x="15260" y="77944"/>
                    <a:pt x="15081" y="77892"/>
                    <a:pt x="14905" y="77892"/>
                  </a:cubicBezTo>
                  <a:cubicBezTo>
                    <a:pt x="14826" y="77892"/>
                    <a:pt x="14747" y="77902"/>
                    <a:pt x="14671" y="77923"/>
                  </a:cubicBezTo>
                  <a:lnTo>
                    <a:pt x="6061" y="55104"/>
                  </a:lnTo>
                  <a:cubicBezTo>
                    <a:pt x="6125" y="55054"/>
                    <a:pt x="6183" y="54997"/>
                    <a:pt x="6233" y="54928"/>
                  </a:cubicBezTo>
                  <a:cubicBezTo>
                    <a:pt x="6313" y="54818"/>
                    <a:pt x="6360" y="54692"/>
                    <a:pt x="6382" y="54567"/>
                  </a:cubicBezTo>
                  <a:close/>
                  <a:moveTo>
                    <a:pt x="91099" y="59489"/>
                  </a:moveTo>
                  <a:lnTo>
                    <a:pt x="104457" y="79682"/>
                  </a:lnTo>
                  <a:cubicBezTo>
                    <a:pt x="104363" y="79741"/>
                    <a:pt x="104277" y="79819"/>
                    <a:pt x="104210" y="79913"/>
                  </a:cubicBezTo>
                  <a:cubicBezTo>
                    <a:pt x="104146" y="80003"/>
                    <a:pt x="104103" y="80102"/>
                    <a:pt x="104076" y="80204"/>
                  </a:cubicBezTo>
                  <a:lnTo>
                    <a:pt x="88866" y="77650"/>
                  </a:lnTo>
                  <a:cubicBezTo>
                    <a:pt x="88877" y="77362"/>
                    <a:pt x="88749" y="77075"/>
                    <a:pt x="88499" y="76896"/>
                  </a:cubicBezTo>
                  <a:cubicBezTo>
                    <a:pt x="88425" y="76842"/>
                    <a:pt x="88344" y="76806"/>
                    <a:pt x="88260" y="76778"/>
                  </a:cubicBezTo>
                  <a:lnTo>
                    <a:pt x="90783" y="59563"/>
                  </a:lnTo>
                  <a:cubicBezTo>
                    <a:pt x="90892" y="59558"/>
                    <a:pt x="90999" y="59534"/>
                    <a:pt x="91099" y="59489"/>
                  </a:cubicBezTo>
                  <a:close/>
                  <a:moveTo>
                    <a:pt x="33100" y="62061"/>
                  </a:moveTo>
                  <a:lnTo>
                    <a:pt x="54828" y="69413"/>
                  </a:lnTo>
                  <a:cubicBezTo>
                    <a:pt x="54804" y="69712"/>
                    <a:pt x="54931" y="70016"/>
                    <a:pt x="55192" y="70201"/>
                  </a:cubicBezTo>
                  <a:cubicBezTo>
                    <a:pt x="55275" y="70262"/>
                    <a:pt x="55369" y="70305"/>
                    <a:pt x="55466" y="70333"/>
                  </a:cubicBezTo>
                  <a:lnTo>
                    <a:pt x="54144" y="97291"/>
                  </a:lnTo>
                  <a:cubicBezTo>
                    <a:pt x="54112" y="97293"/>
                    <a:pt x="54080" y="97293"/>
                    <a:pt x="54049" y="97298"/>
                  </a:cubicBezTo>
                  <a:cubicBezTo>
                    <a:pt x="53964" y="97313"/>
                    <a:pt x="53885" y="97342"/>
                    <a:pt x="53809" y="97378"/>
                  </a:cubicBezTo>
                  <a:lnTo>
                    <a:pt x="32845" y="62338"/>
                  </a:lnTo>
                  <a:cubicBezTo>
                    <a:pt x="32924" y="62281"/>
                    <a:pt x="32998" y="62217"/>
                    <a:pt x="33057" y="62136"/>
                  </a:cubicBezTo>
                  <a:cubicBezTo>
                    <a:pt x="33074" y="62112"/>
                    <a:pt x="33085" y="62086"/>
                    <a:pt x="33100" y="62061"/>
                  </a:cubicBezTo>
                  <a:close/>
                  <a:moveTo>
                    <a:pt x="56487" y="69893"/>
                  </a:moveTo>
                  <a:lnTo>
                    <a:pt x="87105" y="77517"/>
                  </a:lnTo>
                  <a:cubicBezTo>
                    <a:pt x="87088" y="77681"/>
                    <a:pt x="87116" y="77843"/>
                    <a:pt x="87186" y="77992"/>
                  </a:cubicBezTo>
                  <a:lnTo>
                    <a:pt x="54942" y="97700"/>
                  </a:lnTo>
                  <a:cubicBezTo>
                    <a:pt x="54883" y="97604"/>
                    <a:pt x="54803" y="97519"/>
                    <a:pt x="54708" y="97452"/>
                  </a:cubicBezTo>
                  <a:cubicBezTo>
                    <a:pt x="54609" y="97379"/>
                    <a:pt x="54496" y="97331"/>
                    <a:pt x="54379" y="97305"/>
                  </a:cubicBezTo>
                  <a:lnTo>
                    <a:pt x="55700" y="70367"/>
                  </a:lnTo>
                  <a:lnTo>
                    <a:pt x="55705" y="70367"/>
                  </a:lnTo>
                  <a:cubicBezTo>
                    <a:pt x="55753" y="70367"/>
                    <a:pt x="55802" y="70364"/>
                    <a:pt x="55850" y="70355"/>
                  </a:cubicBezTo>
                  <a:cubicBezTo>
                    <a:pt x="56084" y="70317"/>
                    <a:pt x="56287" y="70190"/>
                    <a:pt x="56427" y="69997"/>
                  </a:cubicBezTo>
                  <a:cubicBezTo>
                    <a:pt x="56450" y="69964"/>
                    <a:pt x="56468" y="69927"/>
                    <a:pt x="56487" y="69893"/>
                  </a:cubicBezTo>
                  <a:close/>
                  <a:moveTo>
                    <a:pt x="31811" y="62331"/>
                  </a:moveTo>
                  <a:cubicBezTo>
                    <a:pt x="31814" y="62333"/>
                    <a:pt x="31817" y="62338"/>
                    <a:pt x="31821" y="62340"/>
                  </a:cubicBezTo>
                  <a:cubicBezTo>
                    <a:pt x="31978" y="62452"/>
                    <a:pt x="32156" y="62506"/>
                    <a:pt x="32336" y="62506"/>
                  </a:cubicBezTo>
                  <a:cubicBezTo>
                    <a:pt x="32439" y="62506"/>
                    <a:pt x="32539" y="62482"/>
                    <a:pt x="32636" y="62447"/>
                  </a:cubicBezTo>
                  <a:lnTo>
                    <a:pt x="53611" y="97508"/>
                  </a:lnTo>
                  <a:cubicBezTo>
                    <a:pt x="53561" y="97551"/>
                    <a:pt x="53513" y="97602"/>
                    <a:pt x="53473" y="97657"/>
                  </a:cubicBezTo>
                  <a:cubicBezTo>
                    <a:pt x="53449" y="97691"/>
                    <a:pt x="53432" y="97726"/>
                    <a:pt x="53414" y="97761"/>
                  </a:cubicBezTo>
                  <a:lnTo>
                    <a:pt x="15678" y="79186"/>
                  </a:lnTo>
                  <a:cubicBezTo>
                    <a:pt x="15816" y="78926"/>
                    <a:pt x="15811" y="78622"/>
                    <a:pt x="15682" y="78371"/>
                  </a:cubicBezTo>
                  <a:lnTo>
                    <a:pt x="31811" y="62331"/>
                  </a:lnTo>
                  <a:close/>
                  <a:moveTo>
                    <a:pt x="1615" y="71499"/>
                  </a:moveTo>
                  <a:lnTo>
                    <a:pt x="14037" y="78573"/>
                  </a:lnTo>
                  <a:cubicBezTo>
                    <a:pt x="13958" y="78911"/>
                    <a:pt x="14084" y="79279"/>
                    <a:pt x="14383" y="79494"/>
                  </a:cubicBezTo>
                  <a:cubicBezTo>
                    <a:pt x="14539" y="79606"/>
                    <a:pt x="14719" y="79660"/>
                    <a:pt x="14898" y="79660"/>
                  </a:cubicBezTo>
                  <a:cubicBezTo>
                    <a:pt x="15136" y="79660"/>
                    <a:pt x="15368" y="79558"/>
                    <a:pt x="15538" y="79377"/>
                  </a:cubicBezTo>
                  <a:lnTo>
                    <a:pt x="53328" y="97978"/>
                  </a:lnTo>
                  <a:cubicBezTo>
                    <a:pt x="53297" y="98118"/>
                    <a:pt x="53305" y="98265"/>
                    <a:pt x="53342" y="98402"/>
                  </a:cubicBezTo>
                  <a:lnTo>
                    <a:pt x="44172" y="100939"/>
                  </a:lnTo>
                  <a:cubicBezTo>
                    <a:pt x="44109" y="100823"/>
                    <a:pt x="44023" y="100722"/>
                    <a:pt x="43914" y="100644"/>
                  </a:cubicBezTo>
                  <a:cubicBezTo>
                    <a:pt x="43762" y="100534"/>
                    <a:pt x="43583" y="100477"/>
                    <a:pt x="43400" y="100477"/>
                  </a:cubicBezTo>
                  <a:cubicBezTo>
                    <a:pt x="43351" y="100477"/>
                    <a:pt x="43302" y="100481"/>
                    <a:pt x="43253" y="100489"/>
                  </a:cubicBezTo>
                  <a:cubicBezTo>
                    <a:pt x="43020" y="100528"/>
                    <a:pt x="42817" y="100655"/>
                    <a:pt x="42677" y="100848"/>
                  </a:cubicBezTo>
                  <a:cubicBezTo>
                    <a:pt x="42516" y="101072"/>
                    <a:pt x="42479" y="101346"/>
                    <a:pt x="42546" y="101594"/>
                  </a:cubicBezTo>
                  <a:lnTo>
                    <a:pt x="31935" y="108097"/>
                  </a:lnTo>
                  <a:cubicBezTo>
                    <a:pt x="31872" y="107978"/>
                    <a:pt x="31783" y="107872"/>
                    <a:pt x="31671" y="107790"/>
                  </a:cubicBezTo>
                  <a:cubicBezTo>
                    <a:pt x="31516" y="107679"/>
                    <a:pt x="31337" y="107626"/>
                    <a:pt x="31160" y="107626"/>
                  </a:cubicBezTo>
                  <a:cubicBezTo>
                    <a:pt x="30986" y="107626"/>
                    <a:pt x="30812" y="107678"/>
                    <a:pt x="30664" y="107776"/>
                  </a:cubicBezTo>
                  <a:lnTo>
                    <a:pt x="1598" y="71519"/>
                  </a:lnTo>
                  <a:cubicBezTo>
                    <a:pt x="1603" y="71511"/>
                    <a:pt x="1609" y="71506"/>
                    <a:pt x="1615" y="71499"/>
                  </a:cubicBezTo>
                  <a:close/>
                  <a:moveTo>
                    <a:pt x="87314" y="78191"/>
                  </a:moveTo>
                  <a:cubicBezTo>
                    <a:pt x="87360" y="78243"/>
                    <a:pt x="87409" y="78293"/>
                    <a:pt x="87467" y="78334"/>
                  </a:cubicBezTo>
                  <a:cubicBezTo>
                    <a:pt x="87623" y="78447"/>
                    <a:pt x="87803" y="78500"/>
                    <a:pt x="87981" y="78500"/>
                  </a:cubicBezTo>
                  <a:cubicBezTo>
                    <a:pt x="88023" y="78500"/>
                    <a:pt x="88063" y="78493"/>
                    <a:pt x="88103" y="78485"/>
                  </a:cubicBezTo>
                  <a:lnTo>
                    <a:pt x="95457" y="108915"/>
                  </a:lnTo>
                  <a:cubicBezTo>
                    <a:pt x="95228" y="108955"/>
                    <a:pt x="95026" y="109080"/>
                    <a:pt x="94890" y="109271"/>
                  </a:cubicBezTo>
                  <a:cubicBezTo>
                    <a:pt x="94886" y="109276"/>
                    <a:pt x="94884" y="109281"/>
                    <a:pt x="94880" y="109287"/>
                  </a:cubicBezTo>
                  <a:lnTo>
                    <a:pt x="55049" y="98390"/>
                  </a:lnTo>
                  <a:cubicBezTo>
                    <a:pt x="55079" y="98272"/>
                    <a:pt x="55087" y="98149"/>
                    <a:pt x="55066" y="98026"/>
                  </a:cubicBezTo>
                  <a:cubicBezTo>
                    <a:pt x="55060" y="97989"/>
                    <a:pt x="55048" y="97954"/>
                    <a:pt x="55038" y="97917"/>
                  </a:cubicBezTo>
                  <a:lnTo>
                    <a:pt x="87314" y="78191"/>
                  </a:lnTo>
                  <a:close/>
                  <a:moveTo>
                    <a:pt x="42637" y="101815"/>
                  </a:moveTo>
                  <a:cubicBezTo>
                    <a:pt x="42697" y="101917"/>
                    <a:pt x="42779" y="102009"/>
                    <a:pt x="42882" y="102083"/>
                  </a:cubicBezTo>
                  <a:cubicBezTo>
                    <a:pt x="43034" y="102192"/>
                    <a:pt x="43212" y="102249"/>
                    <a:pt x="43395" y="102249"/>
                  </a:cubicBezTo>
                  <a:cubicBezTo>
                    <a:pt x="43443" y="102249"/>
                    <a:pt x="43493" y="102245"/>
                    <a:pt x="43541" y="102237"/>
                  </a:cubicBezTo>
                  <a:cubicBezTo>
                    <a:pt x="43588" y="102229"/>
                    <a:pt x="43633" y="102216"/>
                    <a:pt x="43679" y="102201"/>
                  </a:cubicBezTo>
                  <a:lnTo>
                    <a:pt x="55444" y="118817"/>
                  </a:lnTo>
                  <a:cubicBezTo>
                    <a:pt x="55361" y="118874"/>
                    <a:pt x="55285" y="118944"/>
                    <a:pt x="55225" y="119027"/>
                  </a:cubicBezTo>
                  <a:cubicBezTo>
                    <a:pt x="55134" y="119155"/>
                    <a:pt x="55081" y="119302"/>
                    <a:pt x="55066" y="119454"/>
                  </a:cubicBezTo>
                  <a:lnTo>
                    <a:pt x="38399" y="118443"/>
                  </a:lnTo>
                  <a:lnTo>
                    <a:pt x="31738" y="109173"/>
                  </a:lnTo>
                  <a:cubicBezTo>
                    <a:pt x="31789" y="109128"/>
                    <a:pt x="31835" y="109080"/>
                    <a:pt x="31876" y="109025"/>
                  </a:cubicBezTo>
                  <a:cubicBezTo>
                    <a:pt x="32014" y="108832"/>
                    <a:pt x="32069" y="108598"/>
                    <a:pt x="32030" y="108364"/>
                  </a:cubicBezTo>
                  <a:cubicBezTo>
                    <a:pt x="32027" y="108350"/>
                    <a:pt x="32021" y="108336"/>
                    <a:pt x="32017" y="108321"/>
                  </a:cubicBezTo>
                  <a:lnTo>
                    <a:pt x="42637" y="101815"/>
                  </a:lnTo>
                  <a:close/>
                  <a:moveTo>
                    <a:pt x="54958" y="98612"/>
                  </a:moveTo>
                  <a:lnTo>
                    <a:pt x="94775" y="109505"/>
                  </a:lnTo>
                  <a:cubicBezTo>
                    <a:pt x="94674" y="109802"/>
                    <a:pt x="94737" y="110137"/>
                    <a:pt x="94949" y="110374"/>
                  </a:cubicBezTo>
                  <a:lnTo>
                    <a:pt x="79975" y="127087"/>
                  </a:lnTo>
                  <a:cubicBezTo>
                    <a:pt x="79970" y="127084"/>
                    <a:pt x="79968" y="127081"/>
                    <a:pt x="79965" y="127079"/>
                  </a:cubicBezTo>
                  <a:cubicBezTo>
                    <a:pt x="79813" y="126970"/>
                    <a:pt x="79634" y="126913"/>
                    <a:pt x="79451" y="126913"/>
                  </a:cubicBezTo>
                  <a:cubicBezTo>
                    <a:pt x="79403" y="126913"/>
                    <a:pt x="79354" y="126917"/>
                    <a:pt x="79305" y="126925"/>
                  </a:cubicBezTo>
                  <a:cubicBezTo>
                    <a:pt x="79089" y="126960"/>
                    <a:pt x="78902" y="127074"/>
                    <a:pt x="78766" y="127242"/>
                  </a:cubicBezTo>
                  <a:lnTo>
                    <a:pt x="44129" y="101861"/>
                  </a:lnTo>
                  <a:cubicBezTo>
                    <a:pt x="44257" y="101672"/>
                    <a:pt x="44310" y="101447"/>
                    <a:pt x="44272" y="101221"/>
                  </a:cubicBezTo>
                  <a:cubicBezTo>
                    <a:pt x="44268" y="101201"/>
                    <a:pt x="44262" y="101182"/>
                    <a:pt x="44256" y="101162"/>
                  </a:cubicBezTo>
                  <a:lnTo>
                    <a:pt x="53432" y="98624"/>
                  </a:lnTo>
                  <a:cubicBezTo>
                    <a:pt x="53492" y="98727"/>
                    <a:pt x="53573" y="98820"/>
                    <a:pt x="53678" y="98895"/>
                  </a:cubicBezTo>
                  <a:cubicBezTo>
                    <a:pt x="53834" y="99007"/>
                    <a:pt x="54013" y="99061"/>
                    <a:pt x="54193" y="99061"/>
                  </a:cubicBezTo>
                  <a:cubicBezTo>
                    <a:pt x="54468" y="99061"/>
                    <a:pt x="54740" y="98932"/>
                    <a:pt x="54914" y="98692"/>
                  </a:cubicBezTo>
                  <a:cubicBezTo>
                    <a:pt x="54931" y="98666"/>
                    <a:pt x="54943" y="98639"/>
                    <a:pt x="54958" y="98612"/>
                  </a:cubicBezTo>
                  <a:close/>
                  <a:moveTo>
                    <a:pt x="58749" y="0"/>
                  </a:moveTo>
                  <a:cubicBezTo>
                    <a:pt x="58700" y="0"/>
                    <a:pt x="58651" y="4"/>
                    <a:pt x="58601" y="13"/>
                  </a:cubicBezTo>
                  <a:cubicBezTo>
                    <a:pt x="58368" y="51"/>
                    <a:pt x="58165" y="178"/>
                    <a:pt x="58026" y="371"/>
                  </a:cubicBezTo>
                  <a:cubicBezTo>
                    <a:pt x="57906" y="537"/>
                    <a:pt x="57857" y="730"/>
                    <a:pt x="57863" y="922"/>
                  </a:cubicBezTo>
                  <a:lnTo>
                    <a:pt x="34925" y="10097"/>
                  </a:lnTo>
                  <a:cubicBezTo>
                    <a:pt x="34868" y="9931"/>
                    <a:pt x="34761" y="9780"/>
                    <a:pt x="34608" y="9669"/>
                  </a:cubicBezTo>
                  <a:cubicBezTo>
                    <a:pt x="34451" y="9557"/>
                    <a:pt x="34271" y="9503"/>
                    <a:pt x="34092" y="9503"/>
                  </a:cubicBezTo>
                  <a:cubicBezTo>
                    <a:pt x="33816" y="9503"/>
                    <a:pt x="33545" y="9631"/>
                    <a:pt x="33372" y="9872"/>
                  </a:cubicBezTo>
                  <a:cubicBezTo>
                    <a:pt x="33234" y="10064"/>
                    <a:pt x="33180" y="10299"/>
                    <a:pt x="33218" y="10533"/>
                  </a:cubicBezTo>
                  <a:cubicBezTo>
                    <a:pt x="33257" y="10766"/>
                    <a:pt x="33384" y="10969"/>
                    <a:pt x="33577" y="11108"/>
                  </a:cubicBezTo>
                  <a:cubicBezTo>
                    <a:pt x="33733" y="11221"/>
                    <a:pt x="33912" y="11274"/>
                    <a:pt x="34091" y="11274"/>
                  </a:cubicBezTo>
                  <a:cubicBezTo>
                    <a:pt x="34316" y="11274"/>
                    <a:pt x="34535" y="11185"/>
                    <a:pt x="34704" y="11023"/>
                  </a:cubicBezTo>
                  <a:lnTo>
                    <a:pt x="59844" y="45919"/>
                  </a:lnTo>
                  <a:lnTo>
                    <a:pt x="59844" y="45919"/>
                  </a:lnTo>
                  <a:lnTo>
                    <a:pt x="29110" y="21654"/>
                  </a:lnTo>
                  <a:cubicBezTo>
                    <a:pt x="29111" y="21652"/>
                    <a:pt x="29113" y="21651"/>
                    <a:pt x="29117" y="21648"/>
                  </a:cubicBezTo>
                  <a:cubicBezTo>
                    <a:pt x="29401" y="21251"/>
                    <a:pt x="29309" y="20697"/>
                    <a:pt x="28913" y="20413"/>
                  </a:cubicBezTo>
                  <a:cubicBezTo>
                    <a:pt x="28757" y="20301"/>
                    <a:pt x="28577" y="20247"/>
                    <a:pt x="28399" y="20247"/>
                  </a:cubicBezTo>
                  <a:cubicBezTo>
                    <a:pt x="28122" y="20247"/>
                    <a:pt x="27850" y="20375"/>
                    <a:pt x="27678" y="20616"/>
                  </a:cubicBezTo>
                  <a:cubicBezTo>
                    <a:pt x="27393" y="21013"/>
                    <a:pt x="27485" y="21567"/>
                    <a:pt x="27881" y="21851"/>
                  </a:cubicBezTo>
                  <a:cubicBezTo>
                    <a:pt x="28037" y="21963"/>
                    <a:pt x="28217" y="22017"/>
                    <a:pt x="28396" y="22017"/>
                  </a:cubicBezTo>
                  <a:cubicBezTo>
                    <a:pt x="28561" y="22017"/>
                    <a:pt x="28722" y="21967"/>
                    <a:pt x="28864" y="21877"/>
                  </a:cubicBezTo>
                  <a:lnTo>
                    <a:pt x="57922" y="58717"/>
                  </a:lnTo>
                  <a:cubicBezTo>
                    <a:pt x="57920" y="58718"/>
                    <a:pt x="57919" y="58719"/>
                    <a:pt x="57916" y="58723"/>
                  </a:cubicBezTo>
                  <a:lnTo>
                    <a:pt x="16459" y="26054"/>
                  </a:lnTo>
                  <a:cubicBezTo>
                    <a:pt x="16652" y="25671"/>
                    <a:pt x="16546" y="25194"/>
                    <a:pt x="16188" y="24937"/>
                  </a:cubicBezTo>
                  <a:cubicBezTo>
                    <a:pt x="16032" y="24825"/>
                    <a:pt x="15851" y="24771"/>
                    <a:pt x="15672" y="24771"/>
                  </a:cubicBezTo>
                  <a:cubicBezTo>
                    <a:pt x="15397" y="24771"/>
                    <a:pt x="15125" y="24899"/>
                    <a:pt x="14952" y="25140"/>
                  </a:cubicBezTo>
                  <a:cubicBezTo>
                    <a:pt x="14668" y="25537"/>
                    <a:pt x="14760" y="26091"/>
                    <a:pt x="15155" y="26375"/>
                  </a:cubicBezTo>
                  <a:cubicBezTo>
                    <a:pt x="15308" y="26486"/>
                    <a:pt x="15486" y="26541"/>
                    <a:pt x="15671" y="26541"/>
                  </a:cubicBezTo>
                  <a:cubicBezTo>
                    <a:pt x="15719" y="26541"/>
                    <a:pt x="15768" y="26537"/>
                    <a:pt x="15816" y="26529"/>
                  </a:cubicBezTo>
                  <a:cubicBezTo>
                    <a:pt x="15834" y="26526"/>
                    <a:pt x="15850" y="26520"/>
                    <a:pt x="15866" y="26516"/>
                  </a:cubicBezTo>
                  <a:lnTo>
                    <a:pt x="31824" y="60903"/>
                  </a:lnTo>
                  <a:cubicBezTo>
                    <a:pt x="31748" y="60958"/>
                    <a:pt x="31675" y="61023"/>
                    <a:pt x="31618" y="61103"/>
                  </a:cubicBezTo>
                  <a:cubicBezTo>
                    <a:pt x="31568" y="61173"/>
                    <a:pt x="31534" y="61248"/>
                    <a:pt x="31507" y="61324"/>
                  </a:cubicBezTo>
                  <a:lnTo>
                    <a:pt x="6390" y="54326"/>
                  </a:lnTo>
                  <a:cubicBezTo>
                    <a:pt x="6367" y="54081"/>
                    <a:pt x="6245" y="53846"/>
                    <a:pt x="6030" y="53692"/>
                  </a:cubicBezTo>
                  <a:cubicBezTo>
                    <a:pt x="5874" y="53581"/>
                    <a:pt x="5694" y="53527"/>
                    <a:pt x="5515" y="53527"/>
                  </a:cubicBezTo>
                  <a:cubicBezTo>
                    <a:pt x="5239" y="53527"/>
                    <a:pt x="4967" y="53655"/>
                    <a:pt x="4794" y="53896"/>
                  </a:cubicBezTo>
                  <a:cubicBezTo>
                    <a:pt x="4510" y="54293"/>
                    <a:pt x="4602" y="54846"/>
                    <a:pt x="4998" y="55131"/>
                  </a:cubicBezTo>
                  <a:cubicBezTo>
                    <a:pt x="5154" y="55243"/>
                    <a:pt x="5334" y="55297"/>
                    <a:pt x="5512" y="55297"/>
                  </a:cubicBezTo>
                  <a:cubicBezTo>
                    <a:pt x="5630" y="55297"/>
                    <a:pt x="5746" y="55269"/>
                    <a:pt x="5854" y="55223"/>
                  </a:cubicBezTo>
                  <a:lnTo>
                    <a:pt x="14454" y="78011"/>
                  </a:lnTo>
                  <a:cubicBezTo>
                    <a:pt x="14348" y="78072"/>
                    <a:pt x="14255" y="78154"/>
                    <a:pt x="14180" y="78258"/>
                  </a:cubicBezTo>
                  <a:cubicBezTo>
                    <a:pt x="14159" y="78289"/>
                    <a:pt x="14143" y="78321"/>
                    <a:pt x="14124" y="78354"/>
                  </a:cubicBezTo>
                  <a:lnTo>
                    <a:pt x="1732" y="71295"/>
                  </a:lnTo>
                  <a:cubicBezTo>
                    <a:pt x="1882" y="70925"/>
                    <a:pt x="1769" y="70488"/>
                    <a:pt x="1431" y="70244"/>
                  </a:cubicBezTo>
                  <a:cubicBezTo>
                    <a:pt x="1279" y="70136"/>
                    <a:pt x="1101" y="70079"/>
                    <a:pt x="918" y="70079"/>
                  </a:cubicBezTo>
                  <a:cubicBezTo>
                    <a:pt x="869" y="70079"/>
                    <a:pt x="819" y="70083"/>
                    <a:pt x="770" y="70091"/>
                  </a:cubicBezTo>
                  <a:cubicBezTo>
                    <a:pt x="535" y="70130"/>
                    <a:pt x="333" y="70257"/>
                    <a:pt x="193" y="70449"/>
                  </a:cubicBezTo>
                  <a:cubicBezTo>
                    <a:pt x="56" y="70642"/>
                    <a:pt x="1" y="70875"/>
                    <a:pt x="40" y="71109"/>
                  </a:cubicBezTo>
                  <a:cubicBezTo>
                    <a:pt x="79" y="71343"/>
                    <a:pt x="206" y="71547"/>
                    <a:pt x="399" y="71685"/>
                  </a:cubicBezTo>
                  <a:cubicBezTo>
                    <a:pt x="555" y="71797"/>
                    <a:pt x="734" y="71851"/>
                    <a:pt x="913" y="71851"/>
                  </a:cubicBezTo>
                  <a:cubicBezTo>
                    <a:pt x="1096" y="71851"/>
                    <a:pt x="1276" y="71789"/>
                    <a:pt x="1426" y="71680"/>
                  </a:cubicBezTo>
                  <a:lnTo>
                    <a:pt x="30491" y="107933"/>
                  </a:lnTo>
                  <a:cubicBezTo>
                    <a:pt x="30474" y="107952"/>
                    <a:pt x="30454" y="107971"/>
                    <a:pt x="30437" y="107994"/>
                  </a:cubicBezTo>
                  <a:cubicBezTo>
                    <a:pt x="30426" y="108010"/>
                    <a:pt x="30418" y="108029"/>
                    <a:pt x="30408" y="108045"/>
                  </a:cubicBezTo>
                  <a:lnTo>
                    <a:pt x="5131" y="93125"/>
                  </a:lnTo>
                  <a:cubicBezTo>
                    <a:pt x="5273" y="92758"/>
                    <a:pt x="5159" y="92325"/>
                    <a:pt x="4826" y="92087"/>
                  </a:cubicBezTo>
                  <a:cubicBezTo>
                    <a:pt x="4669" y="91975"/>
                    <a:pt x="4489" y="91921"/>
                    <a:pt x="4311" y="91921"/>
                  </a:cubicBezTo>
                  <a:cubicBezTo>
                    <a:pt x="4035" y="91921"/>
                    <a:pt x="3763" y="92050"/>
                    <a:pt x="3589" y="92291"/>
                  </a:cubicBezTo>
                  <a:cubicBezTo>
                    <a:pt x="3305" y="92688"/>
                    <a:pt x="3397" y="93241"/>
                    <a:pt x="3792" y="93527"/>
                  </a:cubicBezTo>
                  <a:cubicBezTo>
                    <a:pt x="3950" y="93639"/>
                    <a:pt x="4128" y="93692"/>
                    <a:pt x="4308" y="93692"/>
                  </a:cubicBezTo>
                  <a:cubicBezTo>
                    <a:pt x="4578" y="93692"/>
                    <a:pt x="4846" y="93566"/>
                    <a:pt x="5020" y="93332"/>
                  </a:cubicBezTo>
                  <a:lnTo>
                    <a:pt x="30310" y="108260"/>
                  </a:lnTo>
                  <a:cubicBezTo>
                    <a:pt x="30273" y="108387"/>
                    <a:pt x="30261" y="108519"/>
                    <a:pt x="30283" y="108652"/>
                  </a:cubicBezTo>
                  <a:cubicBezTo>
                    <a:pt x="30322" y="108886"/>
                    <a:pt x="30449" y="109090"/>
                    <a:pt x="30642" y="109228"/>
                  </a:cubicBezTo>
                  <a:cubicBezTo>
                    <a:pt x="30795" y="109337"/>
                    <a:pt x="30972" y="109394"/>
                    <a:pt x="31155" y="109394"/>
                  </a:cubicBezTo>
                  <a:cubicBezTo>
                    <a:pt x="31203" y="109394"/>
                    <a:pt x="31252" y="109389"/>
                    <a:pt x="31301" y="109382"/>
                  </a:cubicBezTo>
                  <a:cubicBezTo>
                    <a:pt x="31386" y="109367"/>
                    <a:pt x="31466" y="109337"/>
                    <a:pt x="31543" y="109302"/>
                  </a:cubicBezTo>
                  <a:lnTo>
                    <a:pt x="38242" y="118625"/>
                  </a:lnTo>
                  <a:lnTo>
                    <a:pt x="38274" y="118671"/>
                  </a:lnTo>
                  <a:lnTo>
                    <a:pt x="55072" y="119689"/>
                  </a:lnTo>
                  <a:cubicBezTo>
                    <a:pt x="55111" y="119923"/>
                    <a:pt x="55238" y="120126"/>
                    <a:pt x="55429" y="120263"/>
                  </a:cubicBezTo>
                  <a:cubicBezTo>
                    <a:pt x="55585" y="120375"/>
                    <a:pt x="55765" y="120428"/>
                    <a:pt x="55944" y="120428"/>
                  </a:cubicBezTo>
                  <a:cubicBezTo>
                    <a:pt x="56219" y="120428"/>
                    <a:pt x="56492" y="120300"/>
                    <a:pt x="56664" y="120059"/>
                  </a:cubicBezTo>
                  <a:cubicBezTo>
                    <a:pt x="56949" y="119663"/>
                    <a:pt x="56857" y="119109"/>
                    <a:pt x="56461" y="118824"/>
                  </a:cubicBezTo>
                  <a:cubicBezTo>
                    <a:pt x="56309" y="118716"/>
                    <a:pt x="56131" y="118659"/>
                    <a:pt x="55949" y="118659"/>
                  </a:cubicBezTo>
                  <a:cubicBezTo>
                    <a:pt x="55900" y="118659"/>
                    <a:pt x="55850" y="118663"/>
                    <a:pt x="55801" y="118671"/>
                  </a:cubicBezTo>
                  <a:cubicBezTo>
                    <a:pt x="55750" y="118679"/>
                    <a:pt x="55702" y="118694"/>
                    <a:pt x="55655" y="118710"/>
                  </a:cubicBezTo>
                  <a:lnTo>
                    <a:pt x="43893" y="102095"/>
                  </a:lnTo>
                  <a:cubicBezTo>
                    <a:pt x="43920" y="102077"/>
                    <a:pt x="43946" y="102056"/>
                    <a:pt x="43971" y="102035"/>
                  </a:cubicBezTo>
                  <a:lnTo>
                    <a:pt x="78639" y="127440"/>
                  </a:lnTo>
                  <a:cubicBezTo>
                    <a:pt x="78569" y="127597"/>
                    <a:pt x="78545" y="127770"/>
                    <a:pt x="78575" y="127942"/>
                  </a:cubicBezTo>
                  <a:cubicBezTo>
                    <a:pt x="78613" y="128175"/>
                    <a:pt x="78740" y="128380"/>
                    <a:pt x="78933" y="128518"/>
                  </a:cubicBezTo>
                  <a:cubicBezTo>
                    <a:pt x="79089" y="128630"/>
                    <a:pt x="79269" y="128683"/>
                    <a:pt x="79447" y="128683"/>
                  </a:cubicBezTo>
                  <a:cubicBezTo>
                    <a:pt x="79723" y="128683"/>
                    <a:pt x="79996" y="128555"/>
                    <a:pt x="80168" y="128314"/>
                  </a:cubicBezTo>
                  <a:cubicBezTo>
                    <a:pt x="80402" y="127987"/>
                    <a:pt x="80378" y="127555"/>
                    <a:pt x="80140" y="127252"/>
                  </a:cubicBezTo>
                  <a:lnTo>
                    <a:pt x="95125" y="110526"/>
                  </a:lnTo>
                  <a:cubicBezTo>
                    <a:pt x="95273" y="110624"/>
                    <a:pt x="95441" y="110672"/>
                    <a:pt x="95607" y="110672"/>
                  </a:cubicBezTo>
                  <a:cubicBezTo>
                    <a:pt x="95788" y="110672"/>
                    <a:pt x="95963" y="110612"/>
                    <a:pt x="96112" y="110507"/>
                  </a:cubicBezTo>
                  <a:lnTo>
                    <a:pt x="102491" y="121570"/>
                  </a:lnTo>
                  <a:cubicBezTo>
                    <a:pt x="102377" y="121631"/>
                    <a:pt x="102271" y="121716"/>
                    <a:pt x="102190" y="121830"/>
                  </a:cubicBezTo>
                  <a:cubicBezTo>
                    <a:pt x="101904" y="122228"/>
                    <a:pt x="101997" y="122780"/>
                    <a:pt x="102393" y="123065"/>
                  </a:cubicBezTo>
                  <a:cubicBezTo>
                    <a:pt x="102545" y="123175"/>
                    <a:pt x="102723" y="123231"/>
                    <a:pt x="102906" y="123231"/>
                  </a:cubicBezTo>
                  <a:cubicBezTo>
                    <a:pt x="102954" y="123231"/>
                    <a:pt x="103004" y="123228"/>
                    <a:pt x="103052" y="123219"/>
                  </a:cubicBezTo>
                  <a:cubicBezTo>
                    <a:pt x="103284" y="123181"/>
                    <a:pt x="103489" y="123053"/>
                    <a:pt x="103626" y="122861"/>
                  </a:cubicBezTo>
                  <a:cubicBezTo>
                    <a:pt x="103912" y="122464"/>
                    <a:pt x="103819" y="121910"/>
                    <a:pt x="103423" y="121625"/>
                  </a:cubicBezTo>
                  <a:cubicBezTo>
                    <a:pt x="103268" y="121514"/>
                    <a:pt x="103091" y="121463"/>
                    <a:pt x="102915" y="121463"/>
                  </a:cubicBezTo>
                  <a:cubicBezTo>
                    <a:pt x="102846" y="121463"/>
                    <a:pt x="102778" y="121470"/>
                    <a:pt x="102712" y="121485"/>
                  </a:cubicBezTo>
                  <a:lnTo>
                    <a:pt x="96287" y="110342"/>
                  </a:lnTo>
                  <a:cubicBezTo>
                    <a:pt x="96298" y="110329"/>
                    <a:pt x="96313" y="110318"/>
                    <a:pt x="96325" y="110302"/>
                  </a:cubicBezTo>
                  <a:cubicBezTo>
                    <a:pt x="96610" y="109904"/>
                    <a:pt x="96518" y="109351"/>
                    <a:pt x="96121" y="109066"/>
                  </a:cubicBezTo>
                  <a:cubicBezTo>
                    <a:pt x="95993" y="108973"/>
                    <a:pt x="95844" y="108923"/>
                    <a:pt x="95692" y="108908"/>
                  </a:cubicBezTo>
                  <a:lnTo>
                    <a:pt x="88325" y="78424"/>
                  </a:lnTo>
                  <a:cubicBezTo>
                    <a:pt x="88400" y="78392"/>
                    <a:pt x="88472" y="78351"/>
                    <a:pt x="88538" y="78298"/>
                  </a:cubicBezTo>
                  <a:lnTo>
                    <a:pt x="112640" y="101661"/>
                  </a:lnTo>
                  <a:cubicBezTo>
                    <a:pt x="112415" y="102050"/>
                    <a:pt x="112513" y="102555"/>
                    <a:pt x="112886" y="102822"/>
                  </a:cubicBezTo>
                  <a:cubicBezTo>
                    <a:pt x="113043" y="102935"/>
                    <a:pt x="113222" y="102988"/>
                    <a:pt x="113401" y="102988"/>
                  </a:cubicBezTo>
                  <a:cubicBezTo>
                    <a:pt x="113421" y="102988"/>
                    <a:pt x="113442" y="102983"/>
                    <a:pt x="113461" y="102982"/>
                  </a:cubicBezTo>
                  <a:lnTo>
                    <a:pt x="118567" y="120230"/>
                  </a:lnTo>
                  <a:cubicBezTo>
                    <a:pt x="118456" y="120292"/>
                    <a:pt x="118356" y="120375"/>
                    <a:pt x="118277" y="120485"/>
                  </a:cubicBezTo>
                  <a:cubicBezTo>
                    <a:pt x="117993" y="120882"/>
                    <a:pt x="118085" y="121436"/>
                    <a:pt x="118480" y="121721"/>
                  </a:cubicBezTo>
                  <a:cubicBezTo>
                    <a:pt x="118632" y="121830"/>
                    <a:pt x="118811" y="121886"/>
                    <a:pt x="118994" y="121886"/>
                  </a:cubicBezTo>
                  <a:cubicBezTo>
                    <a:pt x="119042" y="121886"/>
                    <a:pt x="119091" y="121882"/>
                    <a:pt x="119139" y="121875"/>
                  </a:cubicBezTo>
                  <a:cubicBezTo>
                    <a:pt x="119372" y="121835"/>
                    <a:pt x="119577" y="121709"/>
                    <a:pt x="119715" y="121516"/>
                  </a:cubicBezTo>
                  <a:cubicBezTo>
                    <a:pt x="119999" y="121118"/>
                    <a:pt x="119907" y="120565"/>
                    <a:pt x="119511" y="120281"/>
                  </a:cubicBezTo>
                  <a:cubicBezTo>
                    <a:pt x="119357" y="120170"/>
                    <a:pt x="119179" y="120118"/>
                    <a:pt x="119002" y="120118"/>
                  </a:cubicBezTo>
                  <a:cubicBezTo>
                    <a:pt x="118929" y="120118"/>
                    <a:pt x="118856" y="120127"/>
                    <a:pt x="118785" y="120144"/>
                  </a:cubicBezTo>
                  <a:lnTo>
                    <a:pt x="113690" y="102933"/>
                  </a:lnTo>
                  <a:cubicBezTo>
                    <a:pt x="113856" y="102876"/>
                    <a:pt x="114009" y="102773"/>
                    <a:pt x="114121" y="102619"/>
                  </a:cubicBezTo>
                  <a:cubicBezTo>
                    <a:pt x="114405" y="102222"/>
                    <a:pt x="114313" y="101668"/>
                    <a:pt x="113917" y="101384"/>
                  </a:cubicBezTo>
                  <a:cubicBezTo>
                    <a:pt x="113762" y="101272"/>
                    <a:pt x="113582" y="101219"/>
                    <a:pt x="113404" y="101219"/>
                  </a:cubicBezTo>
                  <a:cubicBezTo>
                    <a:pt x="113177" y="101219"/>
                    <a:pt x="112951" y="101307"/>
                    <a:pt x="112782" y="101473"/>
                  </a:cubicBezTo>
                  <a:lnTo>
                    <a:pt x="88698" y="78130"/>
                  </a:lnTo>
                  <a:cubicBezTo>
                    <a:pt x="88756" y="78050"/>
                    <a:pt x="88793" y="77963"/>
                    <a:pt x="88820" y="77873"/>
                  </a:cubicBezTo>
                  <a:lnTo>
                    <a:pt x="104040" y="80436"/>
                  </a:lnTo>
                  <a:cubicBezTo>
                    <a:pt x="104042" y="80710"/>
                    <a:pt x="104168" y="80979"/>
                    <a:pt x="104406" y="81151"/>
                  </a:cubicBezTo>
                  <a:cubicBezTo>
                    <a:pt x="104559" y="81260"/>
                    <a:pt x="104736" y="81316"/>
                    <a:pt x="104920" y="81316"/>
                  </a:cubicBezTo>
                  <a:cubicBezTo>
                    <a:pt x="104968" y="81316"/>
                    <a:pt x="105019" y="81312"/>
                    <a:pt x="105067" y="81303"/>
                  </a:cubicBezTo>
                  <a:cubicBezTo>
                    <a:pt x="105299" y="81265"/>
                    <a:pt x="105503" y="81138"/>
                    <a:pt x="105641" y="80945"/>
                  </a:cubicBezTo>
                  <a:cubicBezTo>
                    <a:pt x="105673" y="80901"/>
                    <a:pt x="105700" y="80853"/>
                    <a:pt x="105722" y="80805"/>
                  </a:cubicBezTo>
                  <a:lnTo>
                    <a:pt x="125340" y="86830"/>
                  </a:lnTo>
                  <a:cubicBezTo>
                    <a:pt x="125298" y="87143"/>
                    <a:pt x="125422" y="87472"/>
                    <a:pt x="125697" y="87670"/>
                  </a:cubicBezTo>
                  <a:cubicBezTo>
                    <a:pt x="125850" y="87779"/>
                    <a:pt x="126027" y="87835"/>
                    <a:pt x="126212" y="87835"/>
                  </a:cubicBezTo>
                  <a:cubicBezTo>
                    <a:pt x="126260" y="87835"/>
                    <a:pt x="126310" y="87831"/>
                    <a:pt x="126358" y="87823"/>
                  </a:cubicBezTo>
                  <a:cubicBezTo>
                    <a:pt x="126590" y="87784"/>
                    <a:pt x="126795" y="87657"/>
                    <a:pt x="126932" y="87464"/>
                  </a:cubicBezTo>
                  <a:cubicBezTo>
                    <a:pt x="127070" y="87272"/>
                    <a:pt x="127125" y="87039"/>
                    <a:pt x="127086" y="86804"/>
                  </a:cubicBezTo>
                  <a:cubicBezTo>
                    <a:pt x="127048" y="86571"/>
                    <a:pt x="126920" y="86367"/>
                    <a:pt x="126728" y="86229"/>
                  </a:cubicBezTo>
                  <a:cubicBezTo>
                    <a:pt x="126572" y="86117"/>
                    <a:pt x="126392" y="86063"/>
                    <a:pt x="126213" y="86063"/>
                  </a:cubicBezTo>
                  <a:cubicBezTo>
                    <a:pt x="125937" y="86063"/>
                    <a:pt x="125665" y="86191"/>
                    <a:pt x="125492" y="86432"/>
                  </a:cubicBezTo>
                  <a:cubicBezTo>
                    <a:pt x="125454" y="86486"/>
                    <a:pt x="125423" y="86543"/>
                    <a:pt x="125399" y="86602"/>
                  </a:cubicBezTo>
                  <a:lnTo>
                    <a:pt x="105791" y="80580"/>
                  </a:lnTo>
                  <a:cubicBezTo>
                    <a:pt x="105808" y="80484"/>
                    <a:pt x="105812" y="80386"/>
                    <a:pt x="105795" y="80285"/>
                  </a:cubicBezTo>
                  <a:cubicBezTo>
                    <a:pt x="105757" y="80052"/>
                    <a:pt x="105629" y="79848"/>
                    <a:pt x="105437" y="79710"/>
                  </a:cubicBezTo>
                  <a:cubicBezTo>
                    <a:pt x="105283" y="79599"/>
                    <a:pt x="105105" y="79547"/>
                    <a:pt x="104928" y="79547"/>
                  </a:cubicBezTo>
                  <a:cubicBezTo>
                    <a:pt x="104839" y="79547"/>
                    <a:pt x="104751" y="79560"/>
                    <a:pt x="104666" y="79586"/>
                  </a:cubicBezTo>
                  <a:lnTo>
                    <a:pt x="91291" y="59370"/>
                  </a:lnTo>
                  <a:cubicBezTo>
                    <a:pt x="91351" y="59320"/>
                    <a:pt x="91408" y="59265"/>
                    <a:pt x="91454" y="59199"/>
                  </a:cubicBezTo>
                  <a:cubicBezTo>
                    <a:pt x="91612" y="58980"/>
                    <a:pt x="91650" y="58716"/>
                    <a:pt x="91591" y="58473"/>
                  </a:cubicBezTo>
                  <a:lnTo>
                    <a:pt x="121723" y="42022"/>
                  </a:lnTo>
                  <a:cubicBezTo>
                    <a:pt x="121773" y="42082"/>
                    <a:pt x="121827" y="42140"/>
                    <a:pt x="121893" y="42188"/>
                  </a:cubicBezTo>
                  <a:cubicBezTo>
                    <a:pt x="122049" y="42300"/>
                    <a:pt x="122229" y="42354"/>
                    <a:pt x="122408" y="42354"/>
                  </a:cubicBezTo>
                  <a:cubicBezTo>
                    <a:pt x="122508" y="42354"/>
                    <a:pt x="122608" y="42331"/>
                    <a:pt x="122702" y="42298"/>
                  </a:cubicBezTo>
                  <a:lnTo>
                    <a:pt x="143453" y="68738"/>
                  </a:lnTo>
                  <a:cubicBezTo>
                    <a:pt x="143438" y="68755"/>
                    <a:pt x="143422" y="68770"/>
                    <a:pt x="143408" y="68787"/>
                  </a:cubicBezTo>
                  <a:cubicBezTo>
                    <a:pt x="143123" y="69184"/>
                    <a:pt x="143215" y="69738"/>
                    <a:pt x="143613" y="70023"/>
                  </a:cubicBezTo>
                  <a:cubicBezTo>
                    <a:pt x="143769" y="70135"/>
                    <a:pt x="143948" y="70188"/>
                    <a:pt x="144127" y="70188"/>
                  </a:cubicBezTo>
                  <a:cubicBezTo>
                    <a:pt x="144155" y="70188"/>
                    <a:pt x="144182" y="70181"/>
                    <a:pt x="144210" y="70179"/>
                  </a:cubicBezTo>
                  <a:lnTo>
                    <a:pt x="150276" y="95191"/>
                  </a:lnTo>
                  <a:cubicBezTo>
                    <a:pt x="150132" y="95254"/>
                    <a:pt x="150005" y="95352"/>
                    <a:pt x="149911" y="95484"/>
                  </a:cubicBezTo>
                  <a:cubicBezTo>
                    <a:pt x="149774" y="95676"/>
                    <a:pt x="149718" y="95910"/>
                    <a:pt x="149758" y="96144"/>
                  </a:cubicBezTo>
                  <a:cubicBezTo>
                    <a:pt x="149796" y="96377"/>
                    <a:pt x="149923" y="96581"/>
                    <a:pt x="150116" y="96719"/>
                  </a:cubicBezTo>
                  <a:cubicBezTo>
                    <a:pt x="150272" y="96832"/>
                    <a:pt x="150451" y="96885"/>
                    <a:pt x="150630" y="96885"/>
                  </a:cubicBezTo>
                  <a:cubicBezTo>
                    <a:pt x="150905" y="96885"/>
                    <a:pt x="151178" y="96757"/>
                    <a:pt x="151351" y="96516"/>
                  </a:cubicBezTo>
                  <a:cubicBezTo>
                    <a:pt x="151633" y="96119"/>
                    <a:pt x="151542" y="95564"/>
                    <a:pt x="151145" y="95281"/>
                  </a:cubicBezTo>
                  <a:cubicBezTo>
                    <a:pt x="150994" y="95171"/>
                    <a:pt x="150817" y="95116"/>
                    <a:pt x="150635" y="95116"/>
                  </a:cubicBezTo>
                  <a:cubicBezTo>
                    <a:pt x="150591" y="95116"/>
                    <a:pt x="150546" y="95119"/>
                    <a:pt x="150501" y="95126"/>
                  </a:cubicBezTo>
                  <a:lnTo>
                    <a:pt x="144439" y="70126"/>
                  </a:lnTo>
                  <a:cubicBezTo>
                    <a:pt x="144598" y="70068"/>
                    <a:pt x="144742" y="69967"/>
                    <a:pt x="144848" y="69819"/>
                  </a:cubicBezTo>
                  <a:cubicBezTo>
                    <a:pt x="145133" y="69422"/>
                    <a:pt x="145041" y="68869"/>
                    <a:pt x="144643" y="68584"/>
                  </a:cubicBezTo>
                  <a:cubicBezTo>
                    <a:pt x="144489" y="68473"/>
                    <a:pt x="144310" y="68419"/>
                    <a:pt x="144133" y="68419"/>
                  </a:cubicBezTo>
                  <a:cubicBezTo>
                    <a:pt x="143954" y="68419"/>
                    <a:pt x="143776" y="68474"/>
                    <a:pt x="143625" y="68579"/>
                  </a:cubicBezTo>
                  <a:lnTo>
                    <a:pt x="122923" y="42187"/>
                  </a:lnTo>
                  <a:cubicBezTo>
                    <a:pt x="123003" y="42130"/>
                    <a:pt x="123078" y="42066"/>
                    <a:pt x="123137" y="41982"/>
                  </a:cubicBezTo>
                  <a:cubicBezTo>
                    <a:pt x="123422" y="41585"/>
                    <a:pt x="123330" y="41031"/>
                    <a:pt x="122934" y="40747"/>
                  </a:cubicBezTo>
                  <a:cubicBezTo>
                    <a:pt x="122782" y="40638"/>
                    <a:pt x="122603" y="40581"/>
                    <a:pt x="122419" y="40581"/>
                  </a:cubicBezTo>
                  <a:cubicBezTo>
                    <a:pt x="122371" y="40581"/>
                    <a:pt x="122322" y="40585"/>
                    <a:pt x="122273" y="40593"/>
                  </a:cubicBezTo>
                  <a:cubicBezTo>
                    <a:pt x="122040" y="40632"/>
                    <a:pt x="121837" y="40759"/>
                    <a:pt x="121699" y="40952"/>
                  </a:cubicBezTo>
                  <a:cubicBezTo>
                    <a:pt x="121684" y="40972"/>
                    <a:pt x="121674" y="40993"/>
                    <a:pt x="121662" y="41015"/>
                  </a:cubicBezTo>
                  <a:lnTo>
                    <a:pt x="88927" y="19118"/>
                  </a:lnTo>
                  <a:cubicBezTo>
                    <a:pt x="89200" y="18723"/>
                    <a:pt x="89106" y="18178"/>
                    <a:pt x="88714" y="17898"/>
                  </a:cubicBezTo>
                  <a:cubicBezTo>
                    <a:pt x="88558" y="17786"/>
                    <a:pt x="88378" y="17733"/>
                    <a:pt x="88200" y="17733"/>
                  </a:cubicBezTo>
                  <a:cubicBezTo>
                    <a:pt x="87924" y="17733"/>
                    <a:pt x="87652" y="17861"/>
                    <a:pt x="87479" y="18101"/>
                  </a:cubicBezTo>
                  <a:cubicBezTo>
                    <a:pt x="87463" y="18124"/>
                    <a:pt x="87452" y="18149"/>
                    <a:pt x="87437" y="18172"/>
                  </a:cubicBezTo>
                  <a:lnTo>
                    <a:pt x="59626" y="948"/>
                  </a:lnTo>
                  <a:cubicBezTo>
                    <a:pt x="59646" y="651"/>
                    <a:pt x="59520" y="351"/>
                    <a:pt x="59262" y="166"/>
                  </a:cubicBezTo>
                  <a:cubicBezTo>
                    <a:pt x="59111" y="58"/>
                    <a:pt x="58932" y="0"/>
                    <a:pt x="587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38"/>
            <p:cNvSpPr/>
            <p:nvPr/>
          </p:nvSpPr>
          <p:spPr>
            <a:xfrm>
              <a:off x="1522650" y="3538750"/>
              <a:ext cx="2417375" cy="1058350"/>
            </a:xfrm>
            <a:custGeom>
              <a:avLst/>
              <a:gdLst/>
              <a:ahLst/>
              <a:cxnLst/>
              <a:rect l="l" t="t" r="r" b="b"/>
              <a:pathLst>
                <a:path w="96695" h="42334" extrusionOk="0">
                  <a:moveTo>
                    <a:pt x="1008" y="1"/>
                  </a:moveTo>
                  <a:cubicBezTo>
                    <a:pt x="960" y="1"/>
                    <a:pt x="911" y="5"/>
                    <a:pt x="862" y="13"/>
                  </a:cubicBezTo>
                  <a:cubicBezTo>
                    <a:pt x="628" y="51"/>
                    <a:pt x="424" y="179"/>
                    <a:pt x="285" y="371"/>
                  </a:cubicBezTo>
                  <a:cubicBezTo>
                    <a:pt x="1" y="768"/>
                    <a:pt x="93" y="1321"/>
                    <a:pt x="489" y="1607"/>
                  </a:cubicBezTo>
                  <a:cubicBezTo>
                    <a:pt x="641" y="1716"/>
                    <a:pt x="819" y="1772"/>
                    <a:pt x="1002" y="1772"/>
                  </a:cubicBezTo>
                  <a:cubicBezTo>
                    <a:pt x="1050" y="1772"/>
                    <a:pt x="1100" y="1768"/>
                    <a:pt x="1148" y="1760"/>
                  </a:cubicBezTo>
                  <a:cubicBezTo>
                    <a:pt x="1382" y="1721"/>
                    <a:pt x="1585" y="1594"/>
                    <a:pt x="1724" y="1401"/>
                  </a:cubicBezTo>
                  <a:cubicBezTo>
                    <a:pt x="1775" y="1331"/>
                    <a:pt x="1812" y="1251"/>
                    <a:pt x="1839" y="1170"/>
                  </a:cubicBezTo>
                  <a:lnTo>
                    <a:pt x="49478" y="20273"/>
                  </a:lnTo>
                  <a:cubicBezTo>
                    <a:pt x="49259" y="20661"/>
                    <a:pt x="49358" y="21161"/>
                    <a:pt x="49729" y="21426"/>
                  </a:cubicBezTo>
                  <a:cubicBezTo>
                    <a:pt x="49886" y="21538"/>
                    <a:pt x="50065" y="21592"/>
                    <a:pt x="50244" y="21592"/>
                  </a:cubicBezTo>
                  <a:cubicBezTo>
                    <a:pt x="50520" y="21592"/>
                    <a:pt x="50792" y="21463"/>
                    <a:pt x="50965" y="21223"/>
                  </a:cubicBezTo>
                  <a:cubicBezTo>
                    <a:pt x="50983" y="21196"/>
                    <a:pt x="50997" y="21168"/>
                    <a:pt x="51011" y="21141"/>
                  </a:cubicBezTo>
                  <a:lnTo>
                    <a:pt x="70453" y="38632"/>
                  </a:lnTo>
                  <a:cubicBezTo>
                    <a:pt x="70320" y="38824"/>
                    <a:pt x="70266" y="39053"/>
                    <a:pt x="70304" y="39285"/>
                  </a:cubicBezTo>
                  <a:cubicBezTo>
                    <a:pt x="70342" y="39518"/>
                    <a:pt x="70469" y="39722"/>
                    <a:pt x="70662" y="39860"/>
                  </a:cubicBezTo>
                  <a:cubicBezTo>
                    <a:pt x="70818" y="39972"/>
                    <a:pt x="70998" y="40026"/>
                    <a:pt x="71176" y="40026"/>
                  </a:cubicBezTo>
                  <a:cubicBezTo>
                    <a:pt x="71452" y="40026"/>
                    <a:pt x="71725" y="39897"/>
                    <a:pt x="71897" y="39657"/>
                  </a:cubicBezTo>
                  <a:cubicBezTo>
                    <a:pt x="71957" y="39572"/>
                    <a:pt x="71998" y="39480"/>
                    <a:pt x="72025" y="39385"/>
                  </a:cubicBezTo>
                  <a:lnTo>
                    <a:pt x="94903" y="41502"/>
                  </a:lnTo>
                  <a:cubicBezTo>
                    <a:pt x="94919" y="41758"/>
                    <a:pt x="95040" y="42007"/>
                    <a:pt x="95266" y="42168"/>
                  </a:cubicBezTo>
                  <a:cubicBezTo>
                    <a:pt x="95423" y="42280"/>
                    <a:pt x="95601" y="42334"/>
                    <a:pt x="95781" y="42334"/>
                  </a:cubicBezTo>
                  <a:cubicBezTo>
                    <a:pt x="96056" y="42334"/>
                    <a:pt x="96329" y="42206"/>
                    <a:pt x="96502" y="41965"/>
                  </a:cubicBezTo>
                  <a:cubicBezTo>
                    <a:pt x="96639" y="41772"/>
                    <a:pt x="96694" y="41539"/>
                    <a:pt x="96655" y="41305"/>
                  </a:cubicBezTo>
                  <a:cubicBezTo>
                    <a:pt x="96620" y="41070"/>
                    <a:pt x="96493" y="40865"/>
                    <a:pt x="96301" y="40727"/>
                  </a:cubicBezTo>
                  <a:cubicBezTo>
                    <a:pt x="96148" y="40618"/>
                    <a:pt x="95971" y="40561"/>
                    <a:pt x="95788" y="40561"/>
                  </a:cubicBezTo>
                  <a:cubicBezTo>
                    <a:pt x="95739" y="40561"/>
                    <a:pt x="95690" y="40565"/>
                    <a:pt x="95641" y="40573"/>
                  </a:cubicBezTo>
                  <a:cubicBezTo>
                    <a:pt x="95408" y="40613"/>
                    <a:pt x="95203" y="40739"/>
                    <a:pt x="95065" y="40932"/>
                  </a:cubicBezTo>
                  <a:cubicBezTo>
                    <a:pt x="94993" y="41035"/>
                    <a:pt x="94944" y="41149"/>
                    <a:pt x="94920" y="41266"/>
                  </a:cubicBezTo>
                  <a:lnTo>
                    <a:pt x="72064" y="39153"/>
                  </a:lnTo>
                  <a:cubicBezTo>
                    <a:pt x="72068" y="38873"/>
                    <a:pt x="71940" y="38595"/>
                    <a:pt x="71697" y="38420"/>
                  </a:cubicBezTo>
                  <a:cubicBezTo>
                    <a:pt x="71545" y="38311"/>
                    <a:pt x="71367" y="38254"/>
                    <a:pt x="71183" y="38254"/>
                  </a:cubicBezTo>
                  <a:cubicBezTo>
                    <a:pt x="71134" y="38254"/>
                    <a:pt x="71085" y="38258"/>
                    <a:pt x="71036" y="38266"/>
                  </a:cubicBezTo>
                  <a:cubicBezTo>
                    <a:pt x="70879" y="38292"/>
                    <a:pt x="70737" y="38361"/>
                    <a:pt x="70617" y="38461"/>
                  </a:cubicBezTo>
                  <a:lnTo>
                    <a:pt x="51109" y="20911"/>
                  </a:lnTo>
                  <a:cubicBezTo>
                    <a:pt x="51188" y="20572"/>
                    <a:pt x="51063" y="20203"/>
                    <a:pt x="50764" y="19988"/>
                  </a:cubicBezTo>
                  <a:cubicBezTo>
                    <a:pt x="50609" y="19877"/>
                    <a:pt x="50430" y="19824"/>
                    <a:pt x="50253" y="19824"/>
                  </a:cubicBezTo>
                  <a:cubicBezTo>
                    <a:pt x="50023" y="19824"/>
                    <a:pt x="49796" y="19913"/>
                    <a:pt x="49627" y="20080"/>
                  </a:cubicBezTo>
                  <a:lnTo>
                    <a:pt x="1890" y="937"/>
                  </a:lnTo>
                  <a:cubicBezTo>
                    <a:pt x="1894" y="873"/>
                    <a:pt x="1893" y="807"/>
                    <a:pt x="1881" y="741"/>
                  </a:cubicBezTo>
                  <a:cubicBezTo>
                    <a:pt x="1842" y="507"/>
                    <a:pt x="1715" y="304"/>
                    <a:pt x="1523" y="167"/>
                  </a:cubicBezTo>
                  <a:cubicBezTo>
                    <a:pt x="1371" y="58"/>
                    <a:pt x="1192" y="1"/>
                    <a:pt x="1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14" name="Google Shape;41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 flipH="1">
            <a:off x="5738810" y="0"/>
            <a:ext cx="340519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Subtitle 6"/>
          <p:cNvSpPr>
            <a:spLocks noGrp="1"/>
          </p:cNvSpPr>
          <p:nvPr>
            <p:ph type="subTitle" idx="3"/>
          </p:nvPr>
        </p:nvSpPr>
        <p:spPr>
          <a:xfrm>
            <a:off x="63786" y="360037"/>
            <a:ext cx="2381690" cy="504961"/>
          </a:xfrm>
        </p:spPr>
        <p:txBody>
          <a:bodyPr/>
          <a:lstStyle/>
          <a:p>
            <a:pPr algn="ctr"/>
            <a:r>
              <a:rPr lang="en-US" sz="3000" b="1" i="1" dirty="0" err="1">
                <a:latin typeface="Times New Roman" charset="0"/>
                <a:ea typeface="Times New Roman" charset="0"/>
                <a:cs typeface="Times New Roman" charset="0"/>
              </a:rPr>
              <a:t>Barplot</a:t>
            </a:r>
            <a:r>
              <a:rPr lang="en-US" sz="3000" b="1" i="1" dirty="0">
                <a:latin typeface="Times New Roman" charset="0"/>
                <a:ea typeface="Times New Roman" charset="0"/>
                <a:cs typeface="Times New Roman" charset="0"/>
              </a:rPr>
              <a:t>: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550" y="1394307"/>
            <a:ext cx="5613990" cy="3730592"/>
          </a:xfrm>
          <a:prstGeom prst="rect">
            <a:avLst/>
          </a:prstGeom>
        </p:spPr>
      </p:pic>
      <p:sp>
        <p:nvSpPr>
          <p:cNvPr id="17" name="Subtitle 6"/>
          <p:cNvSpPr>
            <a:spLocks noGrp="1"/>
          </p:cNvSpPr>
          <p:nvPr>
            <p:ph type="subTitle" idx="3"/>
          </p:nvPr>
        </p:nvSpPr>
        <p:spPr>
          <a:xfrm>
            <a:off x="737191" y="852677"/>
            <a:ext cx="7173432" cy="504961"/>
          </a:xfrm>
        </p:spPr>
        <p:txBody>
          <a:bodyPr/>
          <a:lstStyle/>
          <a:p>
            <a:r>
              <a:rPr lang="en-US" sz="2000" dirty="0" err="1">
                <a:solidFill>
                  <a:srgbClr val="B40501"/>
                </a:solidFill>
                <a:latin typeface="Times New Roman" charset="0"/>
                <a:ea typeface="Times New Roman" charset="0"/>
                <a:cs typeface="Times New Roman" charset="0"/>
              </a:rPr>
              <a:t>sns.barplot</a:t>
            </a:r>
            <a:r>
              <a:rPr lang="en-US" sz="2000" dirty="0">
                <a:solidFill>
                  <a:srgbClr val="B40501"/>
                </a:solidFill>
                <a:latin typeface="Times New Roman" charset="0"/>
                <a:ea typeface="Times New Roman" charset="0"/>
                <a:cs typeface="Times New Roman" charset="0"/>
              </a:rPr>
              <a:t>(x='type', y='amount', data=data)</a:t>
            </a:r>
          </a:p>
        </p:txBody>
      </p:sp>
    </p:spTree>
    <p:extLst>
      <p:ext uri="{BB962C8B-B14F-4D97-AF65-F5344CB8AC3E}">
        <p14:creationId xmlns:p14="http://schemas.microsoft.com/office/powerpoint/2010/main" val="1695519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EAB8CC-9847-81B9-0668-415420334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2E8701FF-67FB-64C0-9C48-60A782D9C2C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720725" y="1409650"/>
            <a:ext cx="6279283" cy="13388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Collected transaction data and extracted key features.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Used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Python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scikit-learn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for model development.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Trained model can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detect fraudulent transactions in real-time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44862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0123" y="287081"/>
            <a:ext cx="3586186" cy="682027"/>
          </a:xfrm>
        </p:spPr>
        <p:txBody>
          <a:bodyPr/>
          <a:lstStyle/>
          <a:p>
            <a:pPr algn="ctr"/>
            <a:r>
              <a:rPr lang="en-US" b="1" i="1" dirty="0">
                <a:latin typeface="Times New Roman" charset="0"/>
                <a:ea typeface="Times New Roman" charset="0"/>
                <a:cs typeface="Times New Roman" charset="0"/>
              </a:rPr>
              <a:t>Modeling Approach: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555309" y="1045608"/>
            <a:ext cx="4260113" cy="3632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sz="30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sz="30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sz="30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sz="30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sz="30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sz="30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sz="30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sz="30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sz="30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pPr marL="342900" indent="-342900">
              <a:buFont typeface="Wingdings" charset="2"/>
              <a:buChar char="Ø"/>
            </a:pPr>
            <a:r>
              <a:rPr lang="en-US" sz="2400" b="1" dirty="0">
                <a:latin typeface="Times New Roman" charset="0"/>
                <a:ea typeface="Times New Roman" charset="0"/>
                <a:cs typeface="Times New Roman" charset="0"/>
              </a:rPr>
              <a:t>Algorithm Selection:</a:t>
            </a:r>
          </a:p>
          <a:p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            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use 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Random Forest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because it works well with big data.</a:t>
            </a:r>
            <a:endParaRPr lang="en-US" sz="1800" dirty="0"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combines many decision trees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make better predictions.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avoids mistakes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by averaging results from all trees</a:t>
            </a:r>
            <a:r>
              <a:rPr lang="en-US" sz="2000" dirty="0"/>
              <a:t>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6548" y="1871271"/>
            <a:ext cx="4327451" cy="2497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45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214721" y="1642413"/>
            <a:ext cx="4674150" cy="3632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sz="30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sz="30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sz="30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sz="30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sz="30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sz="30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sz="30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sz="30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sz="30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pPr marL="342900" lvl="0" indent="-342900">
              <a:buClrTx/>
              <a:buSzTx/>
              <a:buFont typeface="Arial" charset="0"/>
              <a:buChar char="•"/>
            </a:pPr>
            <a:r>
              <a:rPr lang="en-US" sz="1800" b="1" dirty="0">
                <a:latin typeface="Times New Roman" charset="0"/>
                <a:ea typeface="Times New Roman" charset="0"/>
                <a:cs typeface="Times New Roman" charset="0"/>
              </a:rPr>
              <a:t>Data Split: 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Divided data into training (80%) and testing (20%) sets to evaluate performance.</a:t>
            </a:r>
          </a:p>
          <a:p>
            <a:pPr marL="342900" lvl="0" indent="-342900">
              <a:buClrTx/>
              <a:buSzTx/>
              <a:buFont typeface="Arial" charset="0"/>
              <a:buChar char="•"/>
            </a:pPr>
            <a:r>
              <a:rPr lang="en-US" sz="1800" b="1" dirty="0">
                <a:latin typeface="Times New Roman" charset="0"/>
                <a:ea typeface="Times New Roman" charset="0"/>
                <a:cs typeface="Times New Roman" charset="0"/>
              </a:rPr>
              <a:t>SMOTE Technique: 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Used SMOTE on the training set to address class imbalance before training.</a:t>
            </a:r>
          </a:p>
          <a:p>
            <a:pPr marL="342900" lvl="0" indent="-342900">
              <a:buClrTx/>
              <a:buSzTx/>
              <a:buFont typeface="Arial" charset="0"/>
              <a:buChar char="•"/>
            </a:pPr>
            <a:r>
              <a:rPr lang="en-US" sz="1800" b="1" dirty="0">
                <a:latin typeface="Times New Roman" charset="0"/>
                <a:ea typeface="Times New Roman" charset="0"/>
                <a:cs typeface="Times New Roman" charset="0"/>
              </a:rPr>
              <a:t>Model Fitting: 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Trained the Random Forest model on the resampled training data.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988232"/>
            <a:ext cx="7704000" cy="572700"/>
          </a:xfrm>
        </p:spPr>
        <p:txBody>
          <a:bodyPr/>
          <a:lstStyle/>
          <a:p>
            <a:pPr marL="342900" indent="-342900">
              <a:buFont typeface="Wingdings" charset="2"/>
              <a:buChar char="Ø"/>
            </a:pPr>
            <a:r>
              <a:rPr lang="en-US" sz="2400" b="1" i="1" dirty="0">
                <a:latin typeface="Times New Roman" charset="0"/>
                <a:ea typeface="Times New Roman" charset="0"/>
                <a:cs typeface="Times New Roman" charset="0"/>
              </a:rPr>
              <a:t>Model Training Process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4509" y="1415170"/>
            <a:ext cx="4198544" cy="3148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939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39"/>
          <p:cNvSpPr txBox="1">
            <a:spLocks noGrp="1"/>
          </p:cNvSpPr>
          <p:nvPr>
            <p:ph type="subTitle" idx="1"/>
          </p:nvPr>
        </p:nvSpPr>
        <p:spPr>
          <a:xfrm>
            <a:off x="1845502" y="1339733"/>
            <a:ext cx="7378574" cy="253886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Tx/>
              <a:buSzTx/>
              <a:defRPr/>
            </a:pPr>
            <a:r>
              <a:rPr lang="en-US" b="1" dirty="0" err="1">
                <a:solidFill>
                  <a:srgbClr val="B40501"/>
                </a:solidFill>
                <a:latin typeface="Times New Roman" charset="0"/>
                <a:ea typeface="Times New Roman" charset="0"/>
                <a:cs typeface="Times New Roman" charset="0"/>
              </a:rPr>
              <a:t>x_train</a:t>
            </a:r>
            <a:r>
              <a:rPr lang="en-US" b="1" dirty="0">
                <a:solidFill>
                  <a:srgbClr val="B40501"/>
                </a:solidFill>
                <a:latin typeface="Times New Roman" charset="0"/>
                <a:ea typeface="Times New Roman" charset="0"/>
                <a:cs typeface="Times New Roman" charset="0"/>
              </a:rPr>
              <a:t>, </a:t>
            </a:r>
            <a:r>
              <a:rPr lang="en-US" b="1" dirty="0" err="1">
                <a:solidFill>
                  <a:srgbClr val="B40501"/>
                </a:solidFill>
                <a:latin typeface="Times New Roman" charset="0"/>
                <a:ea typeface="Times New Roman" charset="0"/>
                <a:cs typeface="Times New Roman" charset="0"/>
              </a:rPr>
              <a:t>x_test</a:t>
            </a:r>
            <a:r>
              <a:rPr lang="en-US" b="1" dirty="0">
                <a:solidFill>
                  <a:srgbClr val="B40501"/>
                </a:solidFill>
                <a:latin typeface="Times New Roman" charset="0"/>
                <a:ea typeface="Times New Roman" charset="0"/>
                <a:cs typeface="Times New Roman" charset="0"/>
              </a:rPr>
              <a:t>, </a:t>
            </a:r>
            <a:r>
              <a:rPr lang="en-US" b="1" dirty="0" err="1">
                <a:solidFill>
                  <a:srgbClr val="B40501"/>
                </a:solidFill>
                <a:latin typeface="Times New Roman" charset="0"/>
                <a:ea typeface="Times New Roman" charset="0"/>
                <a:cs typeface="Times New Roman" charset="0"/>
              </a:rPr>
              <a:t>y_train</a:t>
            </a:r>
            <a:r>
              <a:rPr lang="en-US" b="1" dirty="0">
                <a:solidFill>
                  <a:srgbClr val="B40501"/>
                </a:solidFill>
                <a:latin typeface="Times New Roman" charset="0"/>
                <a:ea typeface="Times New Roman" charset="0"/>
                <a:cs typeface="Times New Roman" charset="0"/>
              </a:rPr>
              <a:t>, </a:t>
            </a:r>
            <a:r>
              <a:rPr lang="en-US" b="1" dirty="0" err="1">
                <a:solidFill>
                  <a:srgbClr val="B40501"/>
                </a:solidFill>
                <a:latin typeface="Times New Roman" charset="0"/>
                <a:ea typeface="Times New Roman" charset="0"/>
                <a:cs typeface="Times New Roman" charset="0"/>
              </a:rPr>
              <a:t>y_test</a:t>
            </a:r>
            <a:r>
              <a:rPr lang="en-US" b="1" dirty="0">
                <a:solidFill>
                  <a:srgbClr val="B40501"/>
                </a:solidFill>
                <a:latin typeface="Times New Roman" charset="0"/>
                <a:ea typeface="Times New Roman" charset="0"/>
                <a:cs typeface="Times New Roman" charset="0"/>
              </a:rPr>
              <a:t> = </a:t>
            </a:r>
            <a:r>
              <a:rPr lang="en-US" b="1" dirty="0" err="1">
                <a:solidFill>
                  <a:srgbClr val="B40501"/>
                </a:solidFill>
                <a:latin typeface="Times New Roman" charset="0"/>
                <a:ea typeface="Times New Roman" charset="0"/>
                <a:cs typeface="Times New Roman" charset="0"/>
              </a:rPr>
              <a:t>train_test_split</a:t>
            </a:r>
            <a:r>
              <a:rPr lang="en-US" b="1" dirty="0">
                <a:solidFill>
                  <a:srgbClr val="B40501"/>
                </a:solidFill>
                <a:latin typeface="Times New Roman" charset="0"/>
                <a:ea typeface="Times New Roman" charset="0"/>
                <a:cs typeface="Times New Roman" charset="0"/>
              </a:rPr>
              <a:t>(x, y, </a:t>
            </a:r>
            <a:r>
              <a:rPr lang="en-US" b="1" dirty="0" err="1">
                <a:solidFill>
                  <a:srgbClr val="B40501"/>
                </a:solidFill>
                <a:latin typeface="Times New Roman" charset="0"/>
                <a:ea typeface="Times New Roman" charset="0"/>
                <a:cs typeface="Times New Roman" charset="0"/>
              </a:rPr>
              <a:t>test_size</a:t>
            </a:r>
            <a:r>
              <a:rPr lang="en-US" b="1" dirty="0">
                <a:solidFill>
                  <a:srgbClr val="B40501"/>
                </a:solidFill>
                <a:latin typeface="Times New Roman" charset="0"/>
                <a:ea typeface="Times New Roman" charset="0"/>
                <a:cs typeface="Times New Roman" charset="0"/>
              </a:rPr>
              <a:t>=0.2, </a:t>
            </a:r>
            <a:r>
              <a:rPr lang="en-US" b="1" dirty="0" err="1">
                <a:solidFill>
                  <a:srgbClr val="B40501"/>
                </a:solidFill>
                <a:latin typeface="Times New Roman" charset="0"/>
                <a:ea typeface="Times New Roman" charset="0"/>
                <a:cs typeface="Times New Roman" charset="0"/>
              </a:rPr>
              <a:t>random_state</a:t>
            </a:r>
            <a:r>
              <a:rPr lang="en-US" b="1" dirty="0">
                <a:solidFill>
                  <a:srgbClr val="B40501"/>
                </a:solidFill>
                <a:latin typeface="Times New Roman" charset="0"/>
                <a:ea typeface="Times New Roman" charset="0"/>
                <a:cs typeface="Times New Roman" charset="0"/>
              </a:rPr>
              <a:t>=42)</a:t>
            </a:r>
          </a:p>
          <a:p>
            <a:pPr marL="0" indent="0">
              <a:buClrTx/>
              <a:buSzTx/>
              <a:defRPr/>
            </a:pPr>
            <a:endParaRPr lang="en-US" b="1" dirty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lang="en-US" b="1" dirty="0">
                <a:solidFill>
                  <a:srgbClr val="7030A0"/>
                </a:solidFill>
                <a:latin typeface="Times New Roman" charset="0"/>
                <a:ea typeface="Times New Roman" charset="0"/>
                <a:cs typeface="Times New Roman" charset="0"/>
              </a:rPr>
              <a:t>from </a:t>
            </a:r>
            <a:r>
              <a:rPr lang="en-US" b="1" dirty="0" err="1">
                <a:solidFill>
                  <a:srgbClr val="7030A0"/>
                </a:solidFill>
                <a:latin typeface="Times New Roman" charset="0"/>
                <a:ea typeface="Times New Roman" charset="0"/>
                <a:cs typeface="Times New Roman" charset="0"/>
              </a:rPr>
              <a:t>imblearn.over_sampling</a:t>
            </a:r>
            <a:r>
              <a:rPr lang="en-US" b="1" dirty="0">
                <a:solidFill>
                  <a:srgbClr val="7030A0"/>
                </a:solidFill>
                <a:latin typeface="Times New Roman" charset="0"/>
                <a:ea typeface="Times New Roman" charset="0"/>
                <a:cs typeface="Times New Roman" charset="0"/>
              </a:rPr>
              <a:t> import SMOTE</a:t>
            </a:r>
          </a:p>
          <a:p>
            <a:endParaRPr lang="en-US" b="1" dirty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lang="en-US" b="1" dirty="0">
                <a:latin typeface="Times New Roman" charset="0"/>
                <a:ea typeface="Times New Roman" charset="0"/>
                <a:cs typeface="Times New Roman" charset="0"/>
              </a:rPr>
              <a:t>model = </a:t>
            </a:r>
            <a:r>
              <a:rPr lang="en-US" b="1" dirty="0" err="1">
                <a:latin typeface="Times New Roman" charset="0"/>
                <a:ea typeface="Times New Roman" charset="0"/>
                <a:cs typeface="Times New Roman" charset="0"/>
              </a:rPr>
              <a:t>RandomForestClassifier</a:t>
            </a:r>
            <a:r>
              <a:rPr lang="en-US" b="1" dirty="0">
                <a:latin typeface="Times New Roman" charset="0"/>
                <a:ea typeface="Times New Roman" charset="0"/>
                <a:cs typeface="Times New Roman" charset="0"/>
              </a:rPr>
              <a:t>()</a:t>
            </a:r>
          </a:p>
          <a:p>
            <a:r>
              <a:rPr lang="en-US" b="1" dirty="0">
                <a:solidFill>
                  <a:srgbClr val="00B050"/>
                </a:solidFill>
                <a:latin typeface="Times New Roman" charset="0"/>
                <a:ea typeface="Times New Roman" charset="0"/>
                <a:cs typeface="Times New Roman" charset="0"/>
              </a:rPr>
              <a:t># Apply SMOTE to balance the classes</a:t>
            </a:r>
          </a:p>
          <a:p>
            <a:r>
              <a:rPr lang="en-US" b="1" dirty="0">
                <a:solidFill>
                  <a:srgbClr val="B40501"/>
                </a:solidFill>
                <a:latin typeface="Times New Roman" charset="0"/>
                <a:ea typeface="Times New Roman" charset="0"/>
                <a:cs typeface="Times New Roman" charset="0"/>
              </a:rPr>
              <a:t>smote = SMOTE(</a:t>
            </a:r>
            <a:r>
              <a:rPr lang="en-US" b="1" dirty="0" err="1">
                <a:solidFill>
                  <a:srgbClr val="B40501"/>
                </a:solidFill>
                <a:latin typeface="Times New Roman" charset="0"/>
                <a:ea typeface="Times New Roman" charset="0"/>
                <a:cs typeface="Times New Roman" charset="0"/>
              </a:rPr>
              <a:t>random_state</a:t>
            </a:r>
            <a:r>
              <a:rPr lang="en-US" b="1" dirty="0">
                <a:solidFill>
                  <a:srgbClr val="B40501"/>
                </a:solidFill>
                <a:latin typeface="Times New Roman" charset="0"/>
                <a:ea typeface="Times New Roman" charset="0"/>
                <a:cs typeface="Times New Roman" charset="0"/>
              </a:rPr>
              <a:t>=42)</a:t>
            </a:r>
          </a:p>
          <a:p>
            <a:r>
              <a:rPr lang="en-US" b="1" dirty="0" err="1">
                <a:solidFill>
                  <a:srgbClr val="B40501"/>
                </a:solidFill>
                <a:latin typeface="Times New Roman" charset="0"/>
                <a:ea typeface="Times New Roman" charset="0"/>
                <a:cs typeface="Times New Roman" charset="0"/>
              </a:rPr>
              <a:t>x_train_resampled</a:t>
            </a:r>
            <a:r>
              <a:rPr lang="en-US" b="1" dirty="0">
                <a:solidFill>
                  <a:srgbClr val="B40501"/>
                </a:solidFill>
                <a:latin typeface="Times New Roman" charset="0"/>
                <a:ea typeface="Times New Roman" charset="0"/>
                <a:cs typeface="Times New Roman" charset="0"/>
              </a:rPr>
              <a:t>, </a:t>
            </a:r>
            <a:r>
              <a:rPr lang="en-US" b="1" dirty="0" err="1">
                <a:solidFill>
                  <a:srgbClr val="B40501"/>
                </a:solidFill>
                <a:latin typeface="Times New Roman" charset="0"/>
                <a:ea typeface="Times New Roman" charset="0"/>
                <a:cs typeface="Times New Roman" charset="0"/>
              </a:rPr>
              <a:t>y_train_resampled</a:t>
            </a:r>
            <a:r>
              <a:rPr lang="en-US" b="1" dirty="0">
                <a:solidFill>
                  <a:srgbClr val="B40501"/>
                </a:solidFill>
                <a:latin typeface="Times New Roman" charset="0"/>
                <a:ea typeface="Times New Roman" charset="0"/>
                <a:cs typeface="Times New Roman" charset="0"/>
              </a:rPr>
              <a:t> = </a:t>
            </a:r>
            <a:r>
              <a:rPr lang="en-US" b="1" dirty="0" err="1">
                <a:solidFill>
                  <a:srgbClr val="B40501"/>
                </a:solidFill>
                <a:latin typeface="Times New Roman" charset="0"/>
                <a:ea typeface="Times New Roman" charset="0"/>
                <a:cs typeface="Times New Roman" charset="0"/>
              </a:rPr>
              <a:t>smote.fit_resample</a:t>
            </a:r>
            <a:r>
              <a:rPr lang="en-US" b="1" dirty="0">
                <a:solidFill>
                  <a:srgbClr val="B40501"/>
                </a:solidFill>
                <a:latin typeface="Times New Roman" charset="0"/>
                <a:ea typeface="Times New Roman" charset="0"/>
                <a:cs typeface="Times New Roman" charset="0"/>
              </a:rPr>
              <a:t>(</a:t>
            </a:r>
            <a:r>
              <a:rPr lang="en-US" b="1" dirty="0" err="1">
                <a:solidFill>
                  <a:srgbClr val="B40501"/>
                </a:solidFill>
                <a:latin typeface="Times New Roman" charset="0"/>
                <a:ea typeface="Times New Roman" charset="0"/>
                <a:cs typeface="Times New Roman" charset="0"/>
              </a:rPr>
              <a:t>x_train</a:t>
            </a:r>
            <a:r>
              <a:rPr lang="en-US" b="1" dirty="0">
                <a:solidFill>
                  <a:srgbClr val="B40501"/>
                </a:solidFill>
                <a:latin typeface="Times New Roman" charset="0"/>
                <a:ea typeface="Times New Roman" charset="0"/>
                <a:cs typeface="Times New Roman" charset="0"/>
              </a:rPr>
              <a:t>, </a:t>
            </a:r>
            <a:r>
              <a:rPr lang="en-US" b="1" dirty="0" err="1">
                <a:solidFill>
                  <a:srgbClr val="B40501"/>
                </a:solidFill>
                <a:latin typeface="Times New Roman" charset="0"/>
                <a:ea typeface="Times New Roman" charset="0"/>
                <a:cs typeface="Times New Roman" charset="0"/>
              </a:rPr>
              <a:t>y_train</a:t>
            </a:r>
            <a:r>
              <a:rPr lang="en-US" b="1" dirty="0">
                <a:solidFill>
                  <a:srgbClr val="B40501"/>
                </a:solidFill>
                <a:latin typeface="Times New Roman" charset="0"/>
                <a:ea typeface="Times New Roman" charset="0"/>
                <a:cs typeface="Times New Roman" charset="0"/>
              </a:rPr>
              <a:t>)</a:t>
            </a:r>
          </a:p>
          <a:p>
            <a:br>
              <a:rPr lang="en-US" b="1" dirty="0">
                <a:latin typeface="Times New Roman" charset="0"/>
                <a:ea typeface="Times New Roman" charset="0"/>
                <a:cs typeface="Times New Roman" charset="0"/>
              </a:rPr>
            </a:br>
            <a:r>
              <a:rPr lang="en-US" b="1" dirty="0">
                <a:solidFill>
                  <a:srgbClr val="00B050"/>
                </a:solidFill>
                <a:latin typeface="Times New Roman" charset="0"/>
                <a:ea typeface="Times New Roman" charset="0"/>
                <a:cs typeface="Times New Roman" charset="0"/>
              </a:rPr>
              <a:t># Train the model on the resampled data</a:t>
            </a:r>
          </a:p>
          <a:p>
            <a:r>
              <a:rPr lang="en-US" b="1" dirty="0" err="1">
                <a:solidFill>
                  <a:srgbClr val="B40501"/>
                </a:solidFill>
                <a:latin typeface="Times New Roman" charset="0"/>
                <a:ea typeface="Times New Roman" charset="0"/>
                <a:cs typeface="Times New Roman" charset="0"/>
              </a:rPr>
              <a:t>model.fit</a:t>
            </a:r>
            <a:r>
              <a:rPr lang="en-US" b="1" dirty="0">
                <a:solidFill>
                  <a:srgbClr val="B40501"/>
                </a:solidFill>
                <a:latin typeface="Times New Roman" charset="0"/>
                <a:ea typeface="Times New Roman" charset="0"/>
                <a:cs typeface="Times New Roman" charset="0"/>
              </a:rPr>
              <a:t>(</a:t>
            </a:r>
            <a:r>
              <a:rPr lang="en-US" b="1" dirty="0" err="1">
                <a:solidFill>
                  <a:srgbClr val="B40501"/>
                </a:solidFill>
                <a:latin typeface="Times New Roman" charset="0"/>
                <a:ea typeface="Times New Roman" charset="0"/>
                <a:cs typeface="Times New Roman" charset="0"/>
              </a:rPr>
              <a:t>x_train_resampled</a:t>
            </a:r>
            <a:r>
              <a:rPr lang="en-US" b="1" dirty="0">
                <a:solidFill>
                  <a:srgbClr val="B40501"/>
                </a:solidFill>
                <a:latin typeface="Times New Roman" charset="0"/>
                <a:ea typeface="Times New Roman" charset="0"/>
                <a:cs typeface="Times New Roman" charset="0"/>
              </a:rPr>
              <a:t>, </a:t>
            </a:r>
            <a:r>
              <a:rPr lang="en-US" b="1" dirty="0" err="1">
                <a:solidFill>
                  <a:srgbClr val="B40501"/>
                </a:solidFill>
                <a:latin typeface="Times New Roman" charset="0"/>
                <a:ea typeface="Times New Roman" charset="0"/>
                <a:cs typeface="Times New Roman" charset="0"/>
              </a:rPr>
              <a:t>y_train_resampled</a:t>
            </a:r>
            <a:r>
              <a:rPr lang="en-US" b="1" dirty="0">
                <a:solidFill>
                  <a:srgbClr val="B40501"/>
                </a:solidFill>
                <a:latin typeface="Times New Roman" charset="0"/>
                <a:ea typeface="Times New Roman" charset="0"/>
                <a:cs typeface="Times New Roman" charset="0"/>
              </a:rPr>
              <a:t>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14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421" name="Google Shape;42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-968706" y="0"/>
            <a:ext cx="340519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22" name="Google Shape;422;p39"/>
          <p:cNvGrpSpPr/>
          <p:nvPr/>
        </p:nvGrpSpPr>
        <p:grpSpPr>
          <a:xfrm flipH="1">
            <a:off x="4821451" y="-1610442"/>
            <a:ext cx="4574075" cy="3479350"/>
            <a:chOff x="1522650" y="1117750"/>
            <a:chExt cx="4574075" cy="3479350"/>
          </a:xfrm>
        </p:grpSpPr>
        <p:sp>
          <p:nvSpPr>
            <p:cNvPr id="423" name="Google Shape;423;p39"/>
            <p:cNvSpPr/>
            <p:nvPr/>
          </p:nvSpPr>
          <p:spPr>
            <a:xfrm>
              <a:off x="2305900" y="1117750"/>
              <a:ext cx="3790825" cy="3217100"/>
            </a:xfrm>
            <a:custGeom>
              <a:avLst/>
              <a:gdLst/>
              <a:ahLst/>
              <a:cxnLst/>
              <a:rect l="l" t="t" r="r" b="b"/>
              <a:pathLst>
                <a:path w="151633" h="128684" extrusionOk="0">
                  <a:moveTo>
                    <a:pt x="59573" y="1190"/>
                  </a:moveTo>
                  <a:lnTo>
                    <a:pt x="87345" y="18391"/>
                  </a:lnTo>
                  <a:cubicBezTo>
                    <a:pt x="87254" y="18737"/>
                    <a:pt x="87376" y="19117"/>
                    <a:pt x="87682" y="19337"/>
                  </a:cubicBezTo>
                  <a:cubicBezTo>
                    <a:pt x="87712" y="19358"/>
                    <a:pt x="87742" y="19374"/>
                    <a:pt x="87773" y="19391"/>
                  </a:cubicBezTo>
                  <a:lnTo>
                    <a:pt x="73089" y="35287"/>
                  </a:lnTo>
                  <a:cubicBezTo>
                    <a:pt x="73041" y="35228"/>
                    <a:pt x="72987" y="35173"/>
                    <a:pt x="72923" y="35127"/>
                  </a:cubicBezTo>
                  <a:cubicBezTo>
                    <a:pt x="72772" y="35017"/>
                    <a:pt x="72594" y="34961"/>
                    <a:pt x="72410" y="34961"/>
                  </a:cubicBezTo>
                  <a:cubicBezTo>
                    <a:pt x="72364" y="34961"/>
                    <a:pt x="72317" y="34964"/>
                    <a:pt x="72269" y="34972"/>
                  </a:cubicBezTo>
                  <a:lnTo>
                    <a:pt x="59361" y="1513"/>
                  </a:lnTo>
                  <a:cubicBezTo>
                    <a:pt x="59397" y="1478"/>
                    <a:pt x="59435" y="1443"/>
                    <a:pt x="59466" y="1400"/>
                  </a:cubicBezTo>
                  <a:cubicBezTo>
                    <a:pt x="59513" y="1335"/>
                    <a:pt x="59546" y="1262"/>
                    <a:pt x="59573" y="1190"/>
                  </a:cubicBezTo>
                  <a:close/>
                  <a:moveTo>
                    <a:pt x="57905" y="1155"/>
                  </a:moveTo>
                  <a:cubicBezTo>
                    <a:pt x="57962" y="1330"/>
                    <a:pt x="58069" y="1490"/>
                    <a:pt x="58229" y="1604"/>
                  </a:cubicBezTo>
                  <a:cubicBezTo>
                    <a:pt x="58385" y="1716"/>
                    <a:pt x="58564" y="1770"/>
                    <a:pt x="58744" y="1770"/>
                  </a:cubicBezTo>
                  <a:cubicBezTo>
                    <a:pt x="58890" y="1770"/>
                    <a:pt x="59035" y="1731"/>
                    <a:pt x="59165" y="1661"/>
                  </a:cubicBezTo>
                  <a:lnTo>
                    <a:pt x="72044" y="35042"/>
                  </a:lnTo>
                  <a:cubicBezTo>
                    <a:pt x="71907" y="35103"/>
                    <a:pt x="71787" y="35197"/>
                    <a:pt x="71696" y="35320"/>
                  </a:cubicBezTo>
                  <a:lnTo>
                    <a:pt x="34939" y="10633"/>
                  </a:lnTo>
                  <a:cubicBezTo>
                    <a:pt x="34967" y="10533"/>
                    <a:pt x="34978" y="10431"/>
                    <a:pt x="34971" y="10330"/>
                  </a:cubicBezTo>
                  <a:lnTo>
                    <a:pt x="57905" y="1155"/>
                  </a:lnTo>
                  <a:close/>
                  <a:moveTo>
                    <a:pt x="34896" y="10886"/>
                  </a:moveTo>
                  <a:lnTo>
                    <a:pt x="71585" y="35528"/>
                  </a:lnTo>
                  <a:cubicBezTo>
                    <a:pt x="71451" y="35873"/>
                    <a:pt x="71547" y="36273"/>
                    <a:pt x="71839" y="36520"/>
                  </a:cubicBezTo>
                  <a:lnTo>
                    <a:pt x="61150" y="46075"/>
                  </a:lnTo>
                  <a:cubicBezTo>
                    <a:pt x="61131" y="46059"/>
                    <a:pt x="61114" y="46040"/>
                    <a:pt x="61092" y="46024"/>
                  </a:cubicBezTo>
                  <a:cubicBezTo>
                    <a:pt x="60938" y="45913"/>
                    <a:pt x="60760" y="45860"/>
                    <a:pt x="60583" y="45860"/>
                  </a:cubicBezTo>
                  <a:cubicBezTo>
                    <a:pt x="60438" y="45860"/>
                    <a:pt x="60294" y="45896"/>
                    <a:pt x="60165" y="45964"/>
                  </a:cubicBezTo>
                  <a:lnTo>
                    <a:pt x="34896" y="10886"/>
                  </a:lnTo>
                  <a:close/>
                  <a:moveTo>
                    <a:pt x="88012" y="19481"/>
                  </a:moveTo>
                  <a:cubicBezTo>
                    <a:pt x="88073" y="19495"/>
                    <a:pt x="88135" y="19503"/>
                    <a:pt x="88199" y="19503"/>
                  </a:cubicBezTo>
                  <a:cubicBezTo>
                    <a:pt x="88236" y="19503"/>
                    <a:pt x="88270" y="19496"/>
                    <a:pt x="88308" y="19491"/>
                  </a:cubicBezTo>
                  <a:lnTo>
                    <a:pt x="90601" y="57808"/>
                  </a:lnTo>
                  <a:cubicBezTo>
                    <a:pt x="90477" y="57828"/>
                    <a:pt x="90359" y="57878"/>
                    <a:pt x="90253" y="57948"/>
                  </a:cubicBezTo>
                  <a:lnTo>
                    <a:pt x="73040" y="36456"/>
                  </a:lnTo>
                  <a:cubicBezTo>
                    <a:pt x="73069" y="36426"/>
                    <a:pt x="73102" y="36397"/>
                    <a:pt x="73126" y="36363"/>
                  </a:cubicBezTo>
                  <a:cubicBezTo>
                    <a:pt x="73264" y="36171"/>
                    <a:pt x="73319" y="35936"/>
                    <a:pt x="73280" y="35702"/>
                  </a:cubicBezTo>
                  <a:cubicBezTo>
                    <a:pt x="73268" y="35629"/>
                    <a:pt x="73244" y="35561"/>
                    <a:pt x="73216" y="35494"/>
                  </a:cubicBezTo>
                  <a:lnTo>
                    <a:pt x="88012" y="19481"/>
                  </a:lnTo>
                  <a:close/>
                  <a:moveTo>
                    <a:pt x="88769" y="19295"/>
                  </a:moveTo>
                  <a:lnTo>
                    <a:pt x="121569" y="41232"/>
                  </a:lnTo>
                  <a:cubicBezTo>
                    <a:pt x="121516" y="41429"/>
                    <a:pt x="121532" y="41636"/>
                    <a:pt x="121612" y="41820"/>
                  </a:cubicBezTo>
                  <a:lnTo>
                    <a:pt x="91516" y="58252"/>
                  </a:lnTo>
                  <a:cubicBezTo>
                    <a:pt x="91455" y="58141"/>
                    <a:pt x="91371" y="58040"/>
                    <a:pt x="91261" y="57962"/>
                  </a:cubicBezTo>
                  <a:cubicBezTo>
                    <a:pt x="91131" y="57868"/>
                    <a:pt x="90984" y="57820"/>
                    <a:pt x="90835" y="57804"/>
                  </a:cubicBezTo>
                  <a:lnTo>
                    <a:pt x="88539" y="19431"/>
                  </a:lnTo>
                  <a:cubicBezTo>
                    <a:pt x="88621" y="19396"/>
                    <a:pt x="88699" y="19354"/>
                    <a:pt x="88769" y="19295"/>
                  </a:cubicBezTo>
                  <a:close/>
                  <a:moveTo>
                    <a:pt x="72858" y="36603"/>
                  </a:moveTo>
                  <a:lnTo>
                    <a:pt x="90079" y="58104"/>
                  </a:lnTo>
                  <a:cubicBezTo>
                    <a:pt x="90062" y="58125"/>
                    <a:pt x="90041" y="58144"/>
                    <a:pt x="90025" y="58165"/>
                  </a:cubicBezTo>
                  <a:cubicBezTo>
                    <a:pt x="89989" y="58216"/>
                    <a:pt x="89960" y="58268"/>
                    <a:pt x="89936" y="58323"/>
                  </a:cubicBezTo>
                  <a:lnTo>
                    <a:pt x="61457" y="46818"/>
                  </a:lnTo>
                  <a:cubicBezTo>
                    <a:pt x="61473" y="46617"/>
                    <a:pt x="61422" y="46416"/>
                    <a:pt x="61307" y="46247"/>
                  </a:cubicBezTo>
                  <a:lnTo>
                    <a:pt x="72044" y="36651"/>
                  </a:lnTo>
                  <a:cubicBezTo>
                    <a:pt x="72160" y="36702"/>
                    <a:pt x="72283" y="36731"/>
                    <a:pt x="72406" y="36731"/>
                  </a:cubicBezTo>
                  <a:cubicBezTo>
                    <a:pt x="72565" y="36731"/>
                    <a:pt x="72719" y="36684"/>
                    <a:pt x="72858" y="36603"/>
                  </a:cubicBezTo>
                  <a:close/>
                  <a:moveTo>
                    <a:pt x="29406" y="22188"/>
                  </a:moveTo>
                  <a:lnTo>
                    <a:pt x="59857" y="46227"/>
                  </a:lnTo>
                  <a:cubicBezTo>
                    <a:pt x="59573" y="46625"/>
                    <a:pt x="59665" y="47178"/>
                    <a:pt x="60061" y="47462"/>
                  </a:cubicBezTo>
                  <a:cubicBezTo>
                    <a:pt x="60098" y="47488"/>
                    <a:pt x="60135" y="47509"/>
                    <a:pt x="60173" y="47529"/>
                  </a:cubicBezTo>
                  <a:lnTo>
                    <a:pt x="58655" y="58545"/>
                  </a:lnTo>
                  <a:cubicBezTo>
                    <a:pt x="58595" y="58532"/>
                    <a:pt x="58534" y="58525"/>
                    <a:pt x="58473" y="58525"/>
                  </a:cubicBezTo>
                  <a:cubicBezTo>
                    <a:pt x="58354" y="58525"/>
                    <a:pt x="58236" y="58550"/>
                    <a:pt x="58125" y="58596"/>
                  </a:cubicBezTo>
                  <a:lnTo>
                    <a:pt x="29406" y="22188"/>
                  </a:lnTo>
                  <a:close/>
                  <a:moveTo>
                    <a:pt x="16326" y="26247"/>
                  </a:moveTo>
                  <a:lnTo>
                    <a:pt x="57750" y="58893"/>
                  </a:lnTo>
                  <a:cubicBezTo>
                    <a:pt x="57750" y="58894"/>
                    <a:pt x="57749" y="58894"/>
                    <a:pt x="57748" y="58895"/>
                  </a:cubicBezTo>
                  <a:cubicBezTo>
                    <a:pt x="57632" y="59054"/>
                    <a:pt x="57582" y="59240"/>
                    <a:pt x="57584" y="59421"/>
                  </a:cubicBezTo>
                  <a:lnTo>
                    <a:pt x="33209" y="61477"/>
                  </a:lnTo>
                  <a:cubicBezTo>
                    <a:pt x="33171" y="61253"/>
                    <a:pt x="33049" y="61044"/>
                    <a:pt x="32851" y="60900"/>
                  </a:cubicBezTo>
                  <a:cubicBezTo>
                    <a:pt x="32696" y="60788"/>
                    <a:pt x="32515" y="60735"/>
                    <a:pt x="32336" y="60735"/>
                  </a:cubicBezTo>
                  <a:cubicBezTo>
                    <a:pt x="32231" y="60735"/>
                    <a:pt x="32126" y="60753"/>
                    <a:pt x="32028" y="60789"/>
                  </a:cubicBezTo>
                  <a:lnTo>
                    <a:pt x="16086" y="26436"/>
                  </a:lnTo>
                  <a:cubicBezTo>
                    <a:pt x="16176" y="26387"/>
                    <a:pt x="16257" y="26325"/>
                    <a:pt x="16326" y="26247"/>
                  </a:cubicBezTo>
                  <a:close/>
                  <a:moveTo>
                    <a:pt x="57622" y="59652"/>
                  </a:moveTo>
                  <a:cubicBezTo>
                    <a:pt x="57674" y="59839"/>
                    <a:pt x="57783" y="60008"/>
                    <a:pt x="57952" y="60129"/>
                  </a:cubicBezTo>
                  <a:cubicBezTo>
                    <a:pt x="58054" y="60201"/>
                    <a:pt x="58165" y="60247"/>
                    <a:pt x="58279" y="60272"/>
                  </a:cubicBezTo>
                  <a:lnTo>
                    <a:pt x="55785" y="68604"/>
                  </a:lnTo>
                  <a:cubicBezTo>
                    <a:pt x="55759" y="68602"/>
                    <a:pt x="55732" y="68601"/>
                    <a:pt x="55705" y="68601"/>
                  </a:cubicBezTo>
                  <a:cubicBezTo>
                    <a:pt x="55430" y="68601"/>
                    <a:pt x="55160" y="68726"/>
                    <a:pt x="54987" y="68966"/>
                  </a:cubicBezTo>
                  <a:cubicBezTo>
                    <a:pt x="54939" y="69034"/>
                    <a:pt x="54905" y="69108"/>
                    <a:pt x="54878" y="69182"/>
                  </a:cubicBezTo>
                  <a:lnTo>
                    <a:pt x="33192" y="61843"/>
                  </a:lnTo>
                  <a:cubicBezTo>
                    <a:pt x="33203" y="61799"/>
                    <a:pt x="33210" y="61755"/>
                    <a:pt x="33214" y="61709"/>
                  </a:cubicBezTo>
                  <a:lnTo>
                    <a:pt x="57622" y="59652"/>
                  </a:lnTo>
                  <a:close/>
                  <a:moveTo>
                    <a:pt x="61404" y="47049"/>
                  </a:moveTo>
                  <a:lnTo>
                    <a:pt x="89872" y="58550"/>
                  </a:lnTo>
                  <a:cubicBezTo>
                    <a:pt x="89825" y="58868"/>
                    <a:pt x="89949" y="59201"/>
                    <a:pt x="90228" y="59401"/>
                  </a:cubicBezTo>
                  <a:cubicBezTo>
                    <a:pt x="90327" y="59471"/>
                    <a:pt x="90435" y="59515"/>
                    <a:pt x="90546" y="59541"/>
                  </a:cubicBezTo>
                  <a:lnTo>
                    <a:pt x="88027" y="76730"/>
                  </a:lnTo>
                  <a:cubicBezTo>
                    <a:pt x="88011" y="76729"/>
                    <a:pt x="87994" y="76729"/>
                    <a:pt x="87977" y="76729"/>
                  </a:cubicBezTo>
                  <a:cubicBezTo>
                    <a:pt x="87931" y="76729"/>
                    <a:pt x="87884" y="76732"/>
                    <a:pt x="87837" y="76740"/>
                  </a:cubicBezTo>
                  <a:cubicBezTo>
                    <a:pt x="87715" y="76760"/>
                    <a:pt x="87603" y="76805"/>
                    <a:pt x="87501" y="76869"/>
                  </a:cubicBezTo>
                  <a:lnTo>
                    <a:pt x="61265" y="47294"/>
                  </a:lnTo>
                  <a:cubicBezTo>
                    <a:pt x="61275" y="47282"/>
                    <a:pt x="61288" y="47273"/>
                    <a:pt x="61297" y="47259"/>
                  </a:cubicBezTo>
                  <a:cubicBezTo>
                    <a:pt x="61344" y="47194"/>
                    <a:pt x="61377" y="47123"/>
                    <a:pt x="61404" y="47049"/>
                  </a:cubicBezTo>
                  <a:close/>
                  <a:moveTo>
                    <a:pt x="61096" y="47455"/>
                  </a:moveTo>
                  <a:lnTo>
                    <a:pt x="87328" y="77024"/>
                  </a:lnTo>
                  <a:cubicBezTo>
                    <a:pt x="87322" y="77033"/>
                    <a:pt x="87314" y="77039"/>
                    <a:pt x="87308" y="77047"/>
                  </a:cubicBezTo>
                  <a:lnTo>
                    <a:pt x="59297" y="59712"/>
                  </a:lnTo>
                  <a:cubicBezTo>
                    <a:pt x="59429" y="59348"/>
                    <a:pt x="59315" y="58926"/>
                    <a:pt x="58985" y="58689"/>
                  </a:cubicBezTo>
                  <a:cubicBezTo>
                    <a:pt x="58952" y="58665"/>
                    <a:pt x="58916" y="58648"/>
                    <a:pt x="58882" y="58628"/>
                  </a:cubicBezTo>
                  <a:lnTo>
                    <a:pt x="60400" y="47607"/>
                  </a:lnTo>
                  <a:cubicBezTo>
                    <a:pt x="60459" y="47619"/>
                    <a:pt x="60519" y="47627"/>
                    <a:pt x="60578" y="47627"/>
                  </a:cubicBezTo>
                  <a:cubicBezTo>
                    <a:pt x="60762" y="47627"/>
                    <a:pt x="60943" y="47564"/>
                    <a:pt x="61096" y="47455"/>
                  </a:cubicBezTo>
                  <a:close/>
                  <a:moveTo>
                    <a:pt x="59189" y="59922"/>
                  </a:moveTo>
                  <a:lnTo>
                    <a:pt x="87178" y="77244"/>
                  </a:lnTo>
                  <a:cubicBezTo>
                    <a:pt x="87172" y="77259"/>
                    <a:pt x="87166" y="77275"/>
                    <a:pt x="87161" y="77291"/>
                  </a:cubicBezTo>
                  <a:lnTo>
                    <a:pt x="56571" y="69673"/>
                  </a:lnTo>
                  <a:cubicBezTo>
                    <a:pt x="56646" y="69338"/>
                    <a:pt x="56520" y="68976"/>
                    <a:pt x="56224" y="68763"/>
                  </a:cubicBezTo>
                  <a:cubicBezTo>
                    <a:pt x="56157" y="68717"/>
                    <a:pt x="56087" y="68682"/>
                    <a:pt x="56015" y="68656"/>
                  </a:cubicBezTo>
                  <a:lnTo>
                    <a:pt x="58519" y="60290"/>
                  </a:lnTo>
                  <a:cubicBezTo>
                    <a:pt x="58777" y="60275"/>
                    <a:pt x="59025" y="60152"/>
                    <a:pt x="59188" y="59926"/>
                  </a:cubicBezTo>
                  <a:cubicBezTo>
                    <a:pt x="59189" y="59924"/>
                    <a:pt x="59189" y="59923"/>
                    <a:pt x="59189" y="59922"/>
                  </a:cubicBezTo>
                  <a:close/>
                  <a:moveTo>
                    <a:pt x="6382" y="54567"/>
                  </a:moveTo>
                  <a:lnTo>
                    <a:pt x="31456" y="61554"/>
                  </a:lnTo>
                  <a:cubicBezTo>
                    <a:pt x="31440" y="61772"/>
                    <a:pt x="31506" y="61990"/>
                    <a:pt x="31643" y="62166"/>
                  </a:cubicBezTo>
                  <a:lnTo>
                    <a:pt x="15546" y="78173"/>
                  </a:lnTo>
                  <a:cubicBezTo>
                    <a:pt x="15506" y="78130"/>
                    <a:pt x="15461" y="78092"/>
                    <a:pt x="15414" y="78055"/>
                  </a:cubicBezTo>
                  <a:cubicBezTo>
                    <a:pt x="15260" y="77944"/>
                    <a:pt x="15081" y="77892"/>
                    <a:pt x="14905" y="77892"/>
                  </a:cubicBezTo>
                  <a:cubicBezTo>
                    <a:pt x="14826" y="77892"/>
                    <a:pt x="14747" y="77902"/>
                    <a:pt x="14671" y="77923"/>
                  </a:cubicBezTo>
                  <a:lnTo>
                    <a:pt x="6061" y="55104"/>
                  </a:lnTo>
                  <a:cubicBezTo>
                    <a:pt x="6125" y="55054"/>
                    <a:pt x="6183" y="54997"/>
                    <a:pt x="6233" y="54928"/>
                  </a:cubicBezTo>
                  <a:cubicBezTo>
                    <a:pt x="6313" y="54818"/>
                    <a:pt x="6360" y="54692"/>
                    <a:pt x="6382" y="54567"/>
                  </a:cubicBezTo>
                  <a:close/>
                  <a:moveTo>
                    <a:pt x="91099" y="59489"/>
                  </a:moveTo>
                  <a:lnTo>
                    <a:pt x="104457" y="79682"/>
                  </a:lnTo>
                  <a:cubicBezTo>
                    <a:pt x="104363" y="79741"/>
                    <a:pt x="104277" y="79819"/>
                    <a:pt x="104210" y="79913"/>
                  </a:cubicBezTo>
                  <a:cubicBezTo>
                    <a:pt x="104146" y="80003"/>
                    <a:pt x="104103" y="80102"/>
                    <a:pt x="104076" y="80204"/>
                  </a:cubicBezTo>
                  <a:lnTo>
                    <a:pt x="88866" y="77650"/>
                  </a:lnTo>
                  <a:cubicBezTo>
                    <a:pt x="88877" y="77362"/>
                    <a:pt x="88749" y="77075"/>
                    <a:pt x="88499" y="76896"/>
                  </a:cubicBezTo>
                  <a:cubicBezTo>
                    <a:pt x="88425" y="76842"/>
                    <a:pt x="88344" y="76806"/>
                    <a:pt x="88260" y="76778"/>
                  </a:cubicBezTo>
                  <a:lnTo>
                    <a:pt x="90783" y="59563"/>
                  </a:lnTo>
                  <a:cubicBezTo>
                    <a:pt x="90892" y="59558"/>
                    <a:pt x="90999" y="59534"/>
                    <a:pt x="91099" y="59489"/>
                  </a:cubicBezTo>
                  <a:close/>
                  <a:moveTo>
                    <a:pt x="33100" y="62061"/>
                  </a:moveTo>
                  <a:lnTo>
                    <a:pt x="54828" y="69413"/>
                  </a:lnTo>
                  <a:cubicBezTo>
                    <a:pt x="54804" y="69712"/>
                    <a:pt x="54931" y="70016"/>
                    <a:pt x="55192" y="70201"/>
                  </a:cubicBezTo>
                  <a:cubicBezTo>
                    <a:pt x="55275" y="70262"/>
                    <a:pt x="55369" y="70305"/>
                    <a:pt x="55466" y="70333"/>
                  </a:cubicBezTo>
                  <a:lnTo>
                    <a:pt x="54144" y="97291"/>
                  </a:lnTo>
                  <a:cubicBezTo>
                    <a:pt x="54112" y="97293"/>
                    <a:pt x="54080" y="97293"/>
                    <a:pt x="54049" y="97298"/>
                  </a:cubicBezTo>
                  <a:cubicBezTo>
                    <a:pt x="53964" y="97313"/>
                    <a:pt x="53885" y="97342"/>
                    <a:pt x="53809" y="97378"/>
                  </a:cubicBezTo>
                  <a:lnTo>
                    <a:pt x="32845" y="62338"/>
                  </a:lnTo>
                  <a:cubicBezTo>
                    <a:pt x="32924" y="62281"/>
                    <a:pt x="32998" y="62217"/>
                    <a:pt x="33057" y="62136"/>
                  </a:cubicBezTo>
                  <a:cubicBezTo>
                    <a:pt x="33074" y="62112"/>
                    <a:pt x="33085" y="62086"/>
                    <a:pt x="33100" y="62061"/>
                  </a:cubicBezTo>
                  <a:close/>
                  <a:moveTo>
                    <a:pt x="56487" y="69893"/>
                  </a:moveTo>
                  <a:lnTo>
                    <a:pt x="87105" y="77517"/>
                  </a:lnTo>
                  <a:cubicBezTo>
                    <a:pt x="87088" y="77681"/>
                    <a:pt x="87116" y="77843"/>
                    <a:pt x="87186" y="77992"/>
                  </a:cubicBezTo>
                  <a:lnTo>
                    <a:pt x="54942" y="97700"/>
                  </a:lnTo>
                  <a:cubicBezTo>
                    <a:pt x="54883" y="97604"/>
                    <a:pt x="54803" y="97519"/>
                    <a:pt x="54708" y="97452"/>
                  </a:cubicBezTo>
                  <a:cubicBezTo>
                    <a:pt x="54609" y="97379"/>
                    <a:pt x="54496" y="97331"/>
                    <a:pt x="54379" y="97305"/>
                  </a:cubicBezTo>
                  <a:lnTo>
                    <a:pt x="55700" y="70367"/>
                  </a:lnTo>
                  <a:lnTo>
                    <a:pt x="55705" y="70367"/>
                  </a:lnTo>
                  <a:cubicBezTo>
                    <a:pt x="55753" y="70367"/>
                    <a:pt x="55802" y="70364"/>
                    <a:pt x="55850" y="70355"/>
                  </a:cubicBezTo>
                  <a:cubicBezTo>
                    <a:pt x="56084" y="70317"/>
                    <a:pt x="56287" y="70190"/>
                    <a:pt x="56427" y="69997"/>
                  </a:cubicBezTo>
                  <a:cubicBezTo>
                    <a:pt x="56450" y="69964"/>
                    <a:pt x="56468" y="69927"/>
                    <a:pt x="56487" y="69893"/>
                  </a:cubicBezTo>
                  <a:close/>
                  <a:moveTo>
                    <a:pt x="31811" y="62331"/>
                  </a:moveTo>
                  <a:cubicBezTo>
                    <a:pt x="31814" y="62333"/>
                    <a:pt x="31817" y="62338"/>
                    <a:pt x="31821" y="62340"/>
                  </a:cubicBezTo>
                  <a:cubicBezTo>
                    <a:pt x="31978" y="62452"/>
                    <a:pt x="32156" y="62506"/>
                    <a:pt x="32336" y="62506"/>
                  </a:cubicBezTo>
                  <a:cubicBezTo>
                    <a:pt x="32439" y="62506"/>
                    <a:pt x="32539" y="62482"/>
                    <a:pt x="32636" y="62447"/>
                  </a:cubicBezTo>
                  <a:lnTo>
                    <a:pt x="53611" y="97508"/>
                  </a:lnTo>
                  <a:cubicBezTo>
                    <a:pt x="53561" y="97551"/>
                    <a:pt x="53513" y="97602"/>
                    <a:pt x="53473" y="97657"/>
                  </a:cubicBezTo>
                  <a:cubicBezTo>
                    <a:pt x="53449" y="97691"/>
                    <a:pt x="53432" y="97726"/>
                    <a:pt x="53414" y="97761"/>
                  </a:cubicBezTo>
                  <a:lnTo>
                    <a:pt x="15678" y="79186"/>
                  </a:lnTo>
                  <a:cubicBezTo>
                    <a:pt x="15816" y="78926"/>
                    <a:pt x="15811" y="78622"/>
                    <a:pt x="15682" y="78371"/>
                  </a:cubicBezTo>
                  <a:lnTo>
                    <a:pt x="31811" y="62331"/>
                  </a:lnTo>
                  <a:close/>
                  <a:moveTo>
                    <a:pt x="1615" y="71499"/>
                  </a:moveTo>
                  <a:lnTo>
                    <a:pt x="14037" y="78573"/>
                  </a:lnTo>
                  <a:cubicBezTo>
                    <a:pt x="13958" y="78911"/>
                    <a:pt x="14084" y="79279"/>
                    <a:pt x="14383" y="79494"/>
                  </a:cubicBezTo>
                  <a:cubicBezTo>
                    <a:pt x="14539" y="79606"/>
                    <a:pt x="14719" y="79660"/>
                    <a:pt x="14898" y="79660"/>
                  </a:cubicBezTo>
                  <a:cubicBezTo>
                    <a:pt x="15136" y="79660"/>
                    <a:pt x="15368" y="79558"/>
                    <a:pt x="15538" y="79377"/>
                  </a:cubicBezTo>
                  <a:lnTo>
                    <a:pt x="53328" y="97978"/>
                  </a:lnTo>
                  <a:cubicBezTo>
                    <a:pt x="53297" y="98118"/>
                    <a:pt x="53305" y="98265"/>
                    <a:pt x="53342" y="98402"/>
                  </a:cubicBezTo>
                  <a:lnTo>
                    <a:pt x="44172" y="100939"/>
                  </a:lnTo>
                  <a:cubicBezTo>
                    <a:pt x="44109" y="100823"/>
                    <a:pt x="44023" y="100722"/>
                    <a:pt x="43914" y="100644"/>
                  </a:cubicBezTo>
                  <a:cubicBezTo>
                    <a:pt x="43762" y="100534"/>
                    <a:pt x="43583" y="100477"/>
                    <a:pt x="43400" y="100477"/>
                  </a:cubicBezTo>
                  <a:cubicBezTo>
                    <a:pt x="43351" y="100477"/>
                    <a:pt x="43302" y="100481"/>
                    <a:pt x="43253" y="100489"/>
                  </a:cubicBezTo>
                  <a:cubicBezTo>
                    <a:pt x="43020" y="100528"/>
                    <a:pt x="42817" y="100655"/>
                    <a:pt x="42677" y="100848"/>
                  </a:cubicBezTo>
                  <a:cubicBezTo>
                    <a:pt x="42516" y="101072"/>
                    <a:pt x="42479" y="101346"/>
                    <a:pt x="42546" y="101594"/>
                  </a:cubicBezTo>
                  <a:lnTo>
                    <a:pt x="31935" y="108097"/>
                  </a:lnTo>
                  <a:cubicBezTo>
                    <a:pt x="31872" y="107978"/>
                    <a:pt x="31783" y="107872"/>
                    <a:pt x="31671" y="107790"/>
                  </a:cubicBezTo>
                  <a:cubicBezTo>
                    <a:pt x="31516" y="107679"/>
                    <a:pt x="31337" y="107626"/>
                    <a:pt x="31160" y="107626"/>
                  </a:cubicBezTo>
                  <a:cubicBezTo>
                    <a:pt x="30986" y="107626"/>
                    <a:pt x="30812" y="107678"/>
                    <a:pt x="30664" y="107776"/>
                  </a:cubicBezTo>
                  <a:lnTo>
                    <a:pt x="1598" y="71519"/>
                  </a:lnTo>
                  <a:cubicBezTo>
                    <a:pt x="1603" y="71511"/>
                    <a:pt x="1609" y="71506"/>
                    <a:pt x="1615" y="71499"/>
                  </a:cubicBezTo>
                  <a:close/>
                  <a:moveTo>
                    <a:pt x="87314" y="78191"/>
                  </a:moveTo>
                  <a:cubicBezTo>
                    <a:pt x="87360" y="78243"/>
                    <a:pt x="87409" y="78293"/>
                    <a:pt x="87467" y="78334"/>
                  </a:cubicBezTo>
                  <a:cubicBezTo>
                    <a:pt x="87623" y="78447"/>
                    <a:pt x="87803" y="78500"/>
                    <a:pt x="87981" y="78500"/>
                  </a:cubicBezTo>
                  <a:cubicBezTo>
                    <a:pt x="88023" y="78500"/>
                    <a:pt x="88063" y="78493"/>
                    <a:pt x="88103" y="78485"/>
                  </a:cubicBezTo>
                  <a:lnTo>
                    <a:pt x="95457" y="108915"/>
                  </a:lnTo>
                  <a:cubicBezTo>
                    <a:pt x="95228" y="108955"/>
                    <a:pt x="95026" y="109080"/>
                    <a:pt x="94890" y="109271"/>
                  </a:cubicBezTo>
                  <a:cubicBezTo>
                    <a:pt x="94886" y="109276"/>
                    <a:pt x="94884" y="109281"/>
                    <a:pt x="94880" y="109287"/>
                  </a:cubicBezTo>
                  <a:lnTo>
                    <a:pt x="55049" y="98390"/>
                  </a:lnTo>
                  <a:cubicBezTo>
                    <a:pt x="55079" y="98272"/>
                    <a:pt x="55087" y="98149"/>
                    <a:pt x="55066" y="98026"/>
                  </a:cubicBezTo>
                  <a:cubicBezTo>
                    <a:pt x="55060" y="97989"/>
                    <a:pt x="55048" y="97954"/>
                    <a:pt x="55038" y="97917"/>
                  </a:cubicBezTo>
                  <a:lnTo>
                    <a:pt x="87314" y="78191"/>
                  </a:lnTo>
                  <a:close/>
                  <a:moveTo>
                    <a:pt x="42637" y="101815"/>
                  </a:moveTo>
                  <a:cubicBezTo>
                    <a:pt x="42697" y="101917"/>
                    <a:pt x="42779" y="102009"/>
                    <a:pt x="42882" y="102083"/>
                  </a:cubicBezTo>
                  <a:cubicBezTo>
                    <a:pt x="43034" y="102192"/>
                    <a:pt x="43212" y="102249"/>
                    <a:pt x="43395" y="102249"/>
                  </a:cubicBezTo>
                  <a:cubicBezTo>
                    <a:pt x="43443" y="102249"/>
                    <a:pt x="43493" y="102245"/>
                    <a:pt x="43541" y="102237"/>
                  </a:cubicBezTo>
                  <a:cubicBezTo>
                    <a:pt x="43588" y="102229"/>
                    <a:pt x="43633" y="102216"/>
                    <a:pt x="43679" y="102201"/>
                  </a:cubicBezTo>
                  <a:lnTo>
                    <a:pt x="55444" y="118817"/>
                  </a:lnTo>
                  <a:cubicBezTo>
                    <a:pt x="55361" y="118874"/>
                    <a:pt x="55285" y="118944"/>
                    <a:pt x="55225" y="119027"/>
                  </a:cubicBezTo>
                  <a:cubicBezTo>
                    <a:pt x="55134" y="119155"/>
                    <a:pt x="55081" y="119302"/>
                    <a:pt x="55066" y="119454"/>
                  </a:cubicBezTo>
                  <a:lnTo>
                    <a:pt x="38399" y="118443"/>
                  </a:lnTo>
                  <a:lnTo>
                    <a:pt x="31738" y="109173"/>
                  </a:lnTo>
                  <a:cubicBezTo>
                    <a:pt x="31789" y="109128"/>
                    <a:pt x="31835" y="109080"/>
                    <a:pt x="31876" y="109025"/>
                  </a:cubicBezTo>
                  <a:cubicBezTo>
                    <a:pt x="32014" y="108832"/>
                    <a:pt x="32069" y="108598"/>
                    <a:pt x="32030" y="108364"/>
                  </a:cubicBezTo>
                  <a:cubicBezTo>
                    <a:pt x="32027" y="108350"/>
                    <a:pt x="32021" y="108336"/>
                    <a:pt x="32017" y="108321"/>
                  </a:cubicBezTo>
                  <a:lnTo>
                    <a:pt x="42637" y="101815"/>
                  </a:lnTo>
                  <a:close/>
                  <a:moveTo>
                    <a:pt x="54958" y="98612"/>
                  </a:moveTo>
                  <a:lnTo>
                    <a:pt x="94775" y="109505"/>
                  </a:lnTo>
                  <a:cubicBezTo>
                    <a:pt x="94674" y="109802"/>
                    <a:pt x="94737" y="110137"/>
                    <a:pt x="94949" y="110374"/>
                  </a:cubicBezTo>
                  <a:lnTo>
                    <a:pt x="79975" y="127087"/>
                  </a:lnTo>
                  <a:cubicBezTo>
                    <a:pt x="79970" y="127084"/>
                    <a:pt x="79968" y="127081"/>
                    <a:pt x="79965" y="127079"/>
                  </a:cubicBezTo>
                  <a:cubicBezTo>
                    <a:pt x="79813" y="126970"/>
                    <a:pt x="79634" y="126913"/>
                    <a:pt x="79451" y="126913"/>
                  </a:cubicBezTo>
                  <a:cubicBezTo>
                    <a:pt x="79403" y="126913"/>
                    <a:pt x="79354" y="126917"/>
                    <a:pt x="79305" y="126925"/>
                  </a:cubicBezTo>
                  <a:cubicBezTo>
                    <a:pt x="79089" y="126960"/>
                    <a:pt x="78902" y="127074"/>
                    <a:pt x="78766" y="127242"/>
                  </a:cubicBezTo>
                  <a:lnTo>
                    <a:pt x="44129" y="101861"/>
                  </a:lnTo>
                  <a:cubicBezTo>
                    <a:pt x="44257" y="101672"/>
                    <a:pt x="44310" y="101447"/>
                    <a:pt x="44272" y="101221"/>
                  </a:cubicBezTo>
                  <a:cubicBezTo>
                    <a:pt x="44268" y="101201"/>
                    <a:pt x="44262" y="101182"/>
                    <a:pt x="44256" y="101162"/>
                  </a:cubicBezTo>
                  <a:lnTo>
                    <a:pt x="53432" y="98624"/>
                  </a:lnTo>
                  <a:cubicBezTo>
                    <a:pt x="53492" y="98727"/>
                    <a:pt x="53573" y="98820"/>
                    <a:pt x="53678" y="98895"/>
                  </a:cubicBezTo>
                  <a:cubicBezTo>
                    <a:pt x="53834" y="99007"/>
                    <a:pt x="54013" y="99061"/>
                    <a:pt x="54193" y="99061"/>
                  </a:cubicBezTo>
                  <a:cubicBezTo>
                    <a:pt x="54468" y="99061"/>
                    <a:pt x="54740" y="98932"/>
                    <a:pt x="54914" y="98692"/>
                  </a:cubicBezTo>
                  <a:cubicBezTo>
                    <a:pt x="54931" y="98666"/>
                    <a:pt x="54943" y="98639"/>
                    <a:pt x="54958" y="98612"/>
                  </a:cubicBezTo>
                  <a:close/>
                  <a:moveTo>
                    <a:pt x="58749" y="0"/>
                  </a:moveTo>
                  <a:cubicBezTo>
                    <a:pt x="58700" y="0"/>
                    <a:pt x="58651" y="4"/>
                    <a:pt x="58601" y="13"/>
                  </a:cubicBezTo>
                  <a:cubicBezTo>
                    <a:pt x="58368" y="51"/>
                    <a:pt x="58165" y="178"/>
                    <a:pt x="58026" y="371"/>
                  </a:cubicBezTo>
                  <a:cubicBezTo>
                    <a:pt x="57906" y="537"/>
                    <a:pt x="57857" y="730"/>
                    <a:pt x="57863" y="922"/>
                  </a:cubicBezTo>
                  <a:lnTo>
                    <a:pt x="34925" y="10097"/>
                  </a:lnTo>
                  <a:cubicBezTo>
                    <a:pt x="34868" y="9931"/>
                    <a:pt x="34761" y="9780"/>
                    <a:pt x="34608" y="9669"/>
                  </a:cubicBezTo>
                  <a:cubicBezTo>
                    <a:pt x="34451" y="9557"/>
                    <a:pt x="34271" y="9503"/>
                    <a:pt x="34092" y="9503"/>
                  </a:cubicBezTo>
                  <a:cubicBezTo>
                    <a:pt x="33816" y="9503"/>
                    <a:pt x="33545" y="9631"/>
                    <a:pt x="33372" y="9872"/>
                  </a:cubicBezTo>
                  <a:cubicBezTo>
                    <a:pt x="33234" y="10064"/>
                    <a:pt x="33180" y="10299"/>
                    <a:pt x="33218" y="10533"/>
                  </a:cubicBezTo>
                  <a:cubicBezTo>
                    <a:pt x="33257" y="10766"/>
                    <a:pt x="33384" y="10969"/>
                    <a:pt x="33577" y="11108"/>
                  </a:cubicBezTo>
                  <a:cubicBezTo>
                    <a:pt x="33733" y="11221"/>
                    <a:pt x="33912" y="11274"/>
                    <a:pt x="34091" y="11274"/>
                  </a:cubicBezTo>
                  <a:cubicBezTo>
                    <a:pt x="34316" y="11274"/>
                    <a:pt x="34535" y="11185"/>
                    <a:pt x="34704" y="11023"/>
                  </a:cubicBezTo>
                  <a:lnTo>
                    <a:pt x="59844" y="45919"/>
                  </a:lnTo>
                  <a:lnTo>
                    <a:pt x="59844" y="45919"/>
                  </a:lnTo>
                  <a:lnTo>
                    <a:pt x="29110" y="21654"/>
                  </a:lnTo>
                  <a:cubicBezTo>
                    <a:pt x="29111" y="21652"/>
                    <a:pt x="29113" y="21651"/>
                    <a:pt x="29117" y="21648"/>
                  </a:cubicBezTo>
                  <a:cubicBezTo>
                    <a:pt x="29401" y="21251"/>
                    <a:pt x="29309" y="20697"/>
                    <a:pt x="28913" y="20413"/>
                  </a:cubicBezTo>
                  <a:cubicBezTo>
                    <a:pt x="28757" y="20301"/>
                    <a:pt x="28577" y="20247"/>
                    <a:pt x="28399" y="20247"/>
                  </a:cubicBezTo>
                  <a:cubicBezTo>
                    <a:pt x="28122" y="20247"/>
                    <a:pt x="27850" y="20375"/>
                    <a:pt x="27678" y="20616"/>
                  </a:cubicBezTo>
                  <a:cubicBezTo>
                    <a:pt x="27393" y="21013"/>
                    <a:pt x="27485" y="21567"/>
                    <a:pt x="27881" y="21851"/>
                  </a:cubicBezTo>
                  <a:cubicBezTo>
                    <a:pt x="28037" y="21963"/>
                    <a:pt x="28217" y="22017"/>
                    <a:pt x="28396" y="22017"/>
                  </a:cubicBezTo>
                  <a:cubicBezTo>
                    <a:pt x="28561" y="22017"/>
                    <a:pt x="28722" y="21967"/>
                    <a:pt x="28864" y="21877"/>
                  </a:cubicBezTo>
                  <a:lnTo>
                    <a:pt x="57922" y="58717"/>
                  </a:lnTo>
                  <a:cubicBezTo>
                    <a:pt x="57920" y="58718"/>
                    <a:pt x="57919" y="58719"/>
                    <a:pt x="57916" y="58723"/>
                  </a:cubicBezTo>
                  <a:lnTo>
                    <a:pt x="16459" y="26054"/>
                  </a:lnTo>
                  <a:cubicBezTo>
                    <a:pt x="16652" y="25671"/>
                    <a:pt x="16546" y="25194"/>
                    <a:pt x="16188" y="24937"/>
                  </a:cubicBezTo>
                  <a:cubicBezTo>
                    <a:pt x="16032" y="24825"/>
                    <a:pt x="15851" y="24771"/>
                    <a:pt x="15672" y="24771"/>
                  </a:cubicBezTo>
                  <a:cubicBezTo>
                    <a:pt x="15397" y="24771"/>
                    <a:pt x="15125" y="24899"/>
                    <a:pt x="14952" y="25140"/>
                  </a:cubicBezTo>
                  <a:cubicBezTo>
                    <a:pt x="14668" y="25537"/>
                    <a:pt x="14760" y="26091"/>
                    <a:pt x="15155" y="26375"/>
                  </a:cubicBezTo>
                  <a:cubicBezTo>
                    <a:pt x="15308" y="26486"/>
                    <a:pt x="15486" y="26541"/>
                    <a:pt x="15671" y="26541"/>
                  </a:cubicBezTo>
                  <a:cubicBezTo>
                    <a:pt x="15719" y="26541"/>
                    <a:pt x="15768" y="26537"/>
                    <a:pt x="15816" y="26529"/>
                  </a:cubicBezTo>
                  <a:cubicBezTo>
                    <a:pt x="15834" y="26526"/>
                    <a:pt x="15850" y="26520"/>
                    <a:pt x="15866" y="26516"/>
                  </a:cubicBezTo>
                  <a:lnTo>
                    <a:pt x="31824" y="60903"/>
                  </a:lnTo>
                  <a:cubicBezTo>
                    <a:pt x="31748" y="60958"/>
                    <a:pt x="31675" y="61023"/>
                    <a:pt x="31618" y="61103"/>
                  </a:cubicBezTo>
                  <a:cubicBezTo>
                    <a:pt x="31568" y="61173"/>
                    <a:pt x="31534" y="61248"/>
                    <a:pt x="31507" y="61324"/>
                  </a:cubicBezTo>
                  <a:lnTo>
                    <a:pt x="6390" y="54326"/>
                  </a:lnTo>
                  <a:cubicBezTo>
                    <a:pt x="6367" y="54081"/>
                    <a:pt x="6245" y="53846"/>
                    <a:pt x="6030" y="53692"/>
                  </a:cubicBezTo>
                  <a:cubicBezTo>
                    <a:pt x="5874" y="53581"/>
                    <a:pt x="5694" y="53527"/>
                    <a:pt x="5515" y="53527"/>
                  </a:cubicBezTo>
                  <a:cubicBezTo>
                    <a:pt x="5239" y="53527"/>
                    <a:pt x="4967" y="53655"/>
                    <a:pt x="4794" y="53896"/>
                  </a:cubicBezTo>
                  <a:cubicBezTo>
                    <a:pt x="4510" y="54293"/>
                    <a:pt x="4602" y="54846"/>
                    <a:pt x="4998" y="55131"/>
                  </a:cubicBezTo>
                  <a:cubicBezTo>
                    <a:pt x="5154" y="55243"/>
                    <a:pt x="5334" y="55297"/>
                    <a:pt x="5512" y="55297"/>
                  </a:cubicBezTo>
                  <a:cubicBezTo>
                    <a:pt x="5630" y="55297"/>
                    <a:pt x="5746" y="55269"/>
                    <a:pt x="5854" y="55223"/>
                  </a:cubicBezTo>
                  <a:lnTo>
                    <a:pt x="14454" y="78011"/>
                  </a:lnTo>
                  <a:cubicBezTo>
                    <a:pt x="14348" y="78072"/>
                    <a:pt x="14255" y="78154"/>
                    <a:pt x="14180" y="78258"/>
                  </a:cubicBezTo>
                  <a:cubicBezTo>
                    <a:pt x="14159" y="78289"/>
                    <a:pt x="14143" y="78321"/>
                    <a:pt x="14124" y="78354"/>
                  </a:cubicBezTo>
                  <a:lnTo>
                    <a:pt x="1732" y="71295"/>
                  </a:lnTo>
                  <a:cubicBezTo>
                    <a:pt x="1882" y="70925"/>
                    <a:pt x="1769" y="70488"/>
                    <a:pt x="1431" y="70244"/>
                  </a:cubicBezTo>
                  <a:cubicBezTo>
                    <a:pt x="1279" y="70136"/>
                    <a:pt x="1101" y="70079"/>
                    <a:pt x="918" y="70079"/>
                  </a:cubicBezTo>
                  <a:cubicBezTo>
                    <a:pt x="869" y="70079"/>
                    <a:pt x="819" y="70083"/>
                    <a:pt x="770" y="70091"/>
                  </a:cubicBezTo>
                  <a:cubicBezTo>
                    <a:pt x="535" y="70130"/>
                    <a:pt x="333" y="70257"/>
                    <a:pt x="193" y="70449"/>
                  </a:cubicBezTo>
                  <a:cubicBezTo>
                    <a:pt x="56" y="70642"/>
                    <a:pt x="1" y="70875"/>
                    <a:pt x="40" y="71109"/>
                  </a:cubicBezTo>
                  <a:cubicBezTo>
                    <a:pt x="79" y="71343"/>
                    <a:pt x="206" y="71547"/>
                    <a:pt x="399" y="71685"/>
                  </a:cubicBezTo>
                  <a:cubicBezTo>
                    <a:pt x="555" y="71797"/>
                    <a:pt x="734" y="71851"/>
                    <a:pt x="913" y="71851"/>
                  </a:cubicBezTo>
                  <a:cubicBezTo>
                    <a:pt x="1096" y="71851"/>
                    <a:pt x="1276" y="71789"/>
                    <a:pt x="1426" y="71680"/>
                  </a:cubicBezTo>
                  <a:lnTo>
                    <a:pt x="30491" y="107933"/>
                  </a:lnTo>
                  <a:cubicBezTo>
                    <a:pt x="30474" y="107952"/>
                    <a:pt x="30454" y="107971"/>
                    <a:pt x="30437" y="107994"/>
                  </a:cubicBezTo>
                  <a:cubicBezTo>
                    <a:pt x="30426" y="108010"/>
                    <a:pt x="30418" y="108029"/>
                    <a:pt x="30408" y="108045"/>
                  </a:cubicBezTo>
                  <a:lnTo>
                    <a:pt x="5131" y="93125"/>
                  </a:lnTo>
                  <a:cubicBezTo>
                    <a:pt x="5273" y="92758"/>
                    <a:pt x="5159" y="92325"/>
                    <a:pt x="4826" y="92087"/>
                  </a:cubicBezTo>
                  <a:cubicBezTo>
                    <a:pt x="4669" y="91975"/>
                    <a:pt x="4489" y="91921"/>
                    <a:pt x="4311" y="91921"/>
                  </a:cubicBezTo>
                  <a:cubicBezTo>
                    <a:pt x="4035" y="91921"/>
                    <a:pt x="3763" y="92050"/>
                    <a:pt x="3589" y="92291"/>
                  </a:cubicBezTo>
                  <a:cubicBezTo>
                    <a:pt x="3305" y="92688"/>
                    <a:pt x="3397" y="93241"/>
                    <a:pt x="3792" y="93527"/>
                  </a:cubicBezTo>
                  <a:cubicBezTo>
                    <a:pt x="3950" y="93639"/>
                    <a:pt x="4128" y="93692"/>
                    <a:pt x="4308" y="93692"/>
                  </a:cubicBezTo>
                  <a:cubicBezTo>
                    <a:pt x="4578" y="93692"/>
                    <a:pt x="4846" y="93566"/>
                    <a:pt x="5020" y="93332"/>
                  </a:cubicBezTo>
                  <a:lnTo>
                    <a:pt x="30310" y="108260"/>
                  </a:lnTo>
                  <a:cubicBezTo>
                    <a:pt x="30273" y="108387"/>
                    <a:pt x="30261" y="108519"/>
                    <a:pt x="30283" y="108652"/>
                  </a:cubicBezTo>
                  <a:cubicBezTo>
                    <a:pt x="30322" y="108886"/>
                    <a:pt x="30449" y="109090"/>
                    <a:pt x="30642" y="109228"/>
                  </a:cubicBezTo>
                  <a:cubicBezTo>
                    <a:pt x="30795" y="109337"/>
                    <a:pt x="30972" y="109394"/>
                    <a:pt x="31155" y="109394"/>
                  </a:cubicBezTo>
                  <a:cubicBezTo>
                    <a:pt x="31203" y="109394"/>
                    <a:pt x="31252" y="109389"/>
                    <a:pt x="31301" y="109382"/>
                  </a:cubicBezTo>
                  <a:cubicBezTo>
                    <a:pt x="31386" y="109367"/>
                    <a:pt x="31466" y="109337"/>
                    <a:pt x="31543" y="109302"/>
                  </a:cubicBezTo>
                  <a:lnTo>
                    <a:pt x="38242" y="118625"/>
                  </a:lnTo>
                  <a:lnTo>
                    <a:pt x="38274" y="118671"/>
                  </a:lnTo>
                  <a:lnTo>
                    <a:pt x="55072" y="119689"/>
                  </a:lnTo>
                  <a:cubicBezTo>
                    <a:pt x="55111" y="119923"/>
                    <a:pt x="55238" y="120126"/>
                    <a:pt x="55429" y="120263"/>
                  </a:cubicBezTo>
                  <a:cubicBezTo>
                    <a:pt x="55585" y="120375"/>
                    <a:pt x="55765" y="120428"/>
                    <a:pt x="55944" y="120428"/>
                  </a:cubicBezTo>
                  <a:cubicBezTo>
                    <a:pt x="56219" y="120428"/>
                    <a:pt x="56492" y="120300"/>
                    <a:pt x="56664" y="120059"/>
                  </a:cubicBezTo>
                  <a:cubicBezTo>
                    <a:pt x="56949" y="119663"/>
                    <a:pt x="56857" y="119109"/>
                    <a:pt x="56461" y="118824"/>
                  </a:cubicBezTo>
                  <a:cubicBezTo>
                    <a:pt x="56309" y="118716"/>
                    <a:pt x="56131" y="118659"/>
                    <a:pt x="55949" y="118659"/>
                  </a:cubicBezTo>
                  <a:cubicBezTo>
                    <a:pt x="55900" y="118659"/>
                    <a:pt x="55850" y="118663"/>
                    <a:pt x="55801" y="118671"/>
                  </a:cubicBezTo>
                  <a:cubicBezTo>
                    <a:pt x="55750" y="118679"/>
                    <a:pt x="55702" y="118694"/>
                    <a:pt x="55655" y="118710"/>
                  </a:cubicBezTo>
                  <a:lnTo>
                    <a:pt x="43893" y="102095"/>
                  </a:lnTo>
                  <a:cubicBezTo>
                    <a:pt x="43920" y="102077"/>
                    <a:pt x="43946" y="102056"/>
                    <a:pt x="43971" y="102035"/>
                  </a:cubicBezTo>
                  <a:lnTo>
                    <a:pt x="78639" y="127440"/>
                  </a:lnTo>
                  <a:cubicBezTo>
                    <a:pt x="78569" y="127597"/>
                    <a:pt x="78545" y="127770"/>
                    <a:pt x="78575" y="127942"/>
                  </a:cubicBezTo>
                  <a:cubicBezTo>
                    <a:pt x="78613" y="128175"/>
                    <a:pt x="78740" y="128380"/>
                    <a:pt x="78933" y="128518"/>
                  </a:cubicBezTo>
                  <a:cubicBezTo>
                    <a:pt x="79089" y="128630"/>
                    <a:pt x="79269" y="128683"/>
                    <a:pt x="79447" y="128683"/>
                  </a:cubicBezTo>
                  <a:cubicBezTo>
                    <a:pt x="79723" y="128683"/>
                    <a:pt x="79996" y="128555"/>
                    <a:pt x="80168" y="128314"/>
                  </a:cubicBezTo>
                  <a:cubicBezTo>
                    <a:pt x="80402" y="127987"/>
                    <a:pt x="80378" y="127555"/>
                    <a:pt x="80140" y="127252"/>
                  </a:cubicBezTo>
                  <a:lnTo>
                    <a:pt x="95125" y="110526"/>
                  </a:lnTo>
                  <a:cubicBezTo>
                    <a:pt x="95273" y="110624"/>
                    <a:pt x="95441" y="110672"/>
                    <a:pt x="95607" y="110672"/>
                  </a:cubicBezTo>
                  <a:cubicBezTo>
                    <a:pt x="95788" y="110672"/>
                    <a:pt x="95963" y="110612"/>
                    <a:pt x="96112" y="110507"/>
                  </a:cubicBezTo>
                  <a:lnTo>
                    <a:pt x="102491" y="121570"/>
                  </a:lnTo>
                  <a:cubicBezTo>
                    <a:pt x="102377" y="121631"/>
                    <a:pt x="102271" y="121716"/>
                    <a:pt x="102190" y="121830"/>
                  </a:cubicBezTo>
                  <a:cubicBezTo>
                    <a:pt x="101904" y="122228"/>
                    <a:pt x="101997" y="122780"/>
                    <a:pt x="102393" y="123065"/>
                  </a:cubicBezTo>
                  <a:cubicBezTo>
                    <a:pt x="102545" y="123175"/>
                    <a:pt x="102723" y="123231"/>
                    <a:pt x="102906" y="123231"/>
                  </a:cubicBezTo>
                  <a:cubicBezTo>
                    <a:pt x="102954" y="123231"/>
                    <a:pt x="103004" y="123228"/>
                    <a:pt x="103052" y="123219"/>
                  </a:cubicBezTo>
                  <a:cubicBezTo>
                    <a:pt x="103284" y="123181"/>
                    <a:pt x="103489" y="123053"/>
                    <a:pt x="103626" y="122861"/>
                  </a:cubicBezTo>
                  <a:cubicBezTo>
                    <a:pt x="103912" y="122464"/>
                    <a:pt x="103819" y="121910"/>
                    <a:pt x="103423" y="121625"/>
                  </a:cubicBezTo>
                  <a:cubicBezTo>
                    <a:pt x="103268" y="121514"/>
                    <a:pt x="103091" y="121463"/>
                    <a:pt x="102915" y="121463"/>
                  </a:cubicBezTo>
                  <a:cubicBezTo>
                    <a:pt x="102846" y="121463"/>
                    <a:pt x="102778" y="121470"/>
                    <a:pt x="102712" y="121485"/>
                  </a:cubicBezTo>
                  <a:lnTo>
                    <a:pt x="96287" y="110342"/>
                  </a:lnTo>
                  <a:cubicBezTo>
                    <a:pt x="96298" y="110329"/>
                    <a:pt x="96313" y="110318"/>
                    <a:pt x="96325" y="110302"/>
                  </a:cubicBezTo>
                  <a:cubicBezTo>
                    <a:pt x="96610" y="109904"/>
                    <a:pt x="96518" y="109351"/>
                    <a:pt x="96121" y="109066"/>
                  </a:cubicBezTo>
                  <a:cubicBezTo>
                    <a:pt x="95993" y="108973"/>
                    <a:pt x="95844" y="108923"/>
                    <a:pt x="95692" y="108908"/>
                  </a:cubicBezTo>
                  <a:lnTo>
                    <a:pt x="88325" y="78424"/>
                  </a:lnTo>
                  <a:cubicBezTo>
                    <a:pt x="88400" y="78392"/>
                    <a:pt x="88472" y="78351"/>
                    <a:pt x="88538" y="78298"/>
                  </a:cubicBezTo>
                  <a:lnTo>
                    <a:pt x="112640" y="101661"/>
                  </a:lnTo>
                  <a:cubicBezTo>
                    <a:pt x="112415" y="102050"/>
                    <a:pt x="112513" y="102555"/>
                    <a:pt x="112886" y="102822"/>
                  </a:cubicBezTo>
                  <a:cubicBezTo>
                    <a:pt x="113043" y="102935"/>
                    <a:pt x="113222" y="102988"/>
                    <a:pt x="113401" y="102988"/>
                  </a:cubicBezTo>
                  <a:cubicBezTo>
                    <a:pt x="113421" y="102988"/>
                    <a:pt x="113442" y="102983"/>
                    <a:pt x="113461" y="102982"/>
                  </a:cubicBezTo>
                  <a:lnTo>
                    <a:pt x="118567" y="120230"/>
                  </a:lnTo>
                  <a:cubicBezTo>
                    <a:pt x="118456" y="120292"/>
                    <a:pt x="118356" y="120375"/>
                    <a:pt x="118277" y="120485"/>
                  </a:cubicBezTo>
                  <a:cubicBezTo>
                    <a:pt x="117993" y="120882"/>
                    <a:pt x="118085" y="121436"/>
                    <a:pt x="118480" y="121721"/>
                  </a:cubicBezTo>
                  <a:cubicBezTo>
                    <a:pt x="118632" y="121830"/>
                    <a:pt x="118811" y="121886"/>
                    <a:pt x="118994" y="121886"/>
                  </a:cubicBezTo>
                  <a:cubicBezTo>
                    <a:pt x="119042" y="121886"/>
                    <a:pt x="119091" y="121882"/>
                    <a:pt x="119139" y="121875"/>
                  </a:cubicBezTo>
                  <a:cubicBezTo>
                    <a:pt x="119372" y="121835"/>
                    <a:pt x="119577" y="121709"/>
                    <a:pt x="119715" y="121516"/>
                  </a:cubicBezTo>
                  <a:cubicBezTo>
                    <a:pt x="119999" y="121118"/>
                    <a:pt x="119907" y="120565"/>
                    <a:pt x="119511" y="120281"/>
                  </a:cubicBezTo>
                  <a:cubicBezTo>
                    <a:pt x="119357" y="120170"/>
                    <a:pt x="119179" y="120118"/>
                    <a:pt x="119002" y="120118"/>
                  </a:cubicBezTo>
                  <a:cubicBezTo>
                    <a:pt x="118929" y="120118"/>
                    <a:pt x="118856" y="120127"/>
                    <a:pt x="118785" y="120144"/>
                  </a:cubicBezTo>
                  <a:lnTo>
                    <a:pt x="113690" y="102933"/>
                  </a:lnTo>
                  <a:cubicBezTo>
                    <a:pt x="113856" y="102876"/>
                    <a:pt x="114009" y="102773"/>
                    <a:pt x="114121" y="102619"/>
                  </a:cubicBezTo>
                  <a:cubicBezTo>
                    <a:pt x="114405" y="102222"/>
                    <a:pt x="114313" y="101668"/>
                    <a:pt x="113917" y="101384"/>
                  </a:cubicBezTo>
                  <a:cubicBezTo>
                    <a:pt x="113762" y="101272"/>
                    <a:pt x="113582" y="101219"/>
                    <a:pt x="113404" y="101219"/>
                  </a:cubicBezTo>
                  <a:cubicBezTo>
                    <a:pt x="113177" y="101219"/>
                    <a:pt x="112951" y="101307"/>
                    <a:pt x="112782" y="101473"/>
                  </a:cubicBezTo>
                  <a:lnTo>
                    <a:pt x="88698" y="78130"/>
                  </a:lnTo>
                  <a:cubicBezTo>
                    <a:pt x="88756" y="78050"/>
                    <a:pt x="88793" y="77963"/>
                    <a:pt x="88820" y="77873"/>
                  </a:cubicBezTo>
                  <a:lnTo>
                    <a:pt x="104040" y="80436"/>
                  </a:lnTo>
                  <a:cubicBezTo>
                    <a:pt x="104042" y="80710"/>
                    <a:pt x="104168" y="80979"/>
                    <a:pt x="104406" y="81151"/>
                  </a:cubicBezTo>
                  <a:cubicBezTo>
                    <a:pt x="104559" y="81260"/>
                    <a:pt x="104736" y="81316"/>
                    <a:pt x="104920" y="81316"/>
                  </a:cubicBezTo>
                  <a:cubicBezTo>
                    <a:pt x="104968" y="81316"/>
                    <a:pt x="105019" y="81312"/>
                    <a:pt x="105067" y="81303"/>
                  </a:cubicBezTo>
                  <a:cubicBezTo>
                    <a:pt x="105299" y="81265"/>
                    <a:pt x="105503" y="81138"/>
                    <a:pt x="105641" y="80945"/>
                  </a:cubicBezTo>
                  <a:cubicBezTo>
                    <a:pt x="105673" y="80901"/>
                    <a:pt x="105700" y="80853"/>
                    <a:pt x="105722" y="80805"/>
                  </a:cubicBezTo>
                  <a:lnTo>
                    <a:pt x="125340" y="86830"/>
                  </a:lnTo>
                  <a:cubicBezTo>
                    <a:pt x="125298" y="87143"/>
                    <a:pt x="125422" y="87472"/>
                    <a:pt x="125697" y="87670"/>
                  </a:cubicBezTo>
                  <a:cubicBezTo>
                    <a:pt x="125850" y="87779"/>
                    <a:pt x="126027" y="87835"/>
                    <a:pt x="126212" y="87835"/>
                  </a:cubicBezTo>
                  <a:cubicBezTo>
                    <a:pt x="126260" y="87835"/>
                    <a:pt x="126310" y="87831"/>
                    <a:pt x="126358" y="87823"/>
                  </a:cubicBezTo>
                  <a:cubicBezTo>
                    <a:pt x="126590" y="87784"/>
                    <a:pt x="126795" y="87657"/>
                    <a:pt x="126932" y="87464"/>
                  </a:cubicBezTo>
                  <a:cubicBezTo>
                    <a:pt x="127070" y="87272"/>
                    <a:pt x="127125" y="87039"/>
                    <a:pt x="127086" y="86804"/>
                  </a:cubicBezTo>
                  <a:cubicBezTo>
                    <a:pt x="127048" y="86571"/>
                    <a:pt x="126920" y="86367"/>
                    <a:pt x="126728" y="86229"/>
                  </a:cubicBezTo>
                  <a:cubicBezTo>
                    <a:pt x="126572" y="86117"/>
                    <a:pt x="126392" y="86063"/>
                    <a:pt x="126213" y="86063"/>
                  </a:cubicBezTo>
                  <a:cubicBezTo>
                    <a:pt x="125937" y="86063"/>
                    <a:pt x="125665" y="86191"/>
                    <a:pt x="125492" y="86432"/>
                  </a:cubicBezTo>
                  <a:cubicBezTo>
                    <a:pt x="125454" y="86486"/>
                    <a:pt x="125423" y="86543"/>
                    <a:pt x="125399" y="86602"/>
                  </a:cubicBezTo>
                  <a:lnTo>
                    <a:pt x="105791" y="80580"/>
                  </a:lnTo>
                  <a:cubicBezTo>
                    <a:pt x="105808" y="80484"/>
                    <a:pt x="105812" y="80386"/>
                    <a:pt x="105795" y="80285"/>
                  </a:cubicBezTo>
                  <a:cubicBezTo>
                    <a:pt x="105757" y="80052"/>
                    <a:pt x="105629" y="79848"/>
                    <a:pt x="105437" y="79710"/>
                  </a:cubicBezTo>
                  <a:cubicBezTo>
                    <a:pt x="105283" y="79599"/>
                    <a:pt x="105105" y="79547"/>
                    <a:pt x="104928" y="79547"/>
                  </a:cubicBezTo>
                  <a:cubicBezTo>
                    <a:pt x="104839" y="79547"/>
                    <a:pt x="104751" y="79560"/>
                    <a:pt x="104666" y="79586"/>
                  </a:cubicBezTo>
                  <a:lnTo>
                    <a:pt x="91291" y="59370"/>
                  </a:lnTo>
                  <a:cubicBezTo>
                    <a:pt x="91351" y="59320"/>
                    <a:pt x="91408" y="59265"/>
                    <a:pt x="91454" y="59199"/>
                  </a:cubicBezTo>
                  <a:cubicBezTo>
                    <a:pt x="91612" y="58980"/>
                    <a:pt x="91650" y="58716"/>
                    <a:pt x="91591" y="58473"/>
                  </a:cubicBezTo>
                  <a:lnTo>
                    <a:pt x="121723" y="42022"/>
                  </a:lnTo>
                  <a:cubicBezTo>
                    <a:pt x="121773" y="42082"/>
                    <a:pt x="121827" y="42140"/>
                    <a:pt x="121893" y="42188"/>
                  </a:cubicBezTo>
                  <a:cubicBezTo>
                    <a:pt x="122049" y="42300"/>
                    <a:pt x="122229" y="42354"/>
                    <a:pt x="122408" y="42354"/>
                  </a:cubicBezTo>
                  <a:cubicBezTo>
                    <a:pt x="122508" y="42354"/>
                    <a:pt x="122608" y="42331"/>
                    <a:pt x="122702" y="42298"/>
                  </a:cubicBezTo>
                  <a:lnTo>
                    <a:pt x="143453" y="68738"/>
                  </a:lnTo>
                  <a:cubicBezTo>
                    <a:pt x="143438" y="68755"/>
                    <a:pt x="143422" y="68770"/>
                    <a:pt x="143408" y="68787"/>
                  </a:cubicBezTo>
                  <a:cubicBezTo>
                    <a:pt x="143123" y="69184"/>
                    <a:pt x="143215" y="69738"/>
                    <a:pt x="143613" y="70023"/>
                  </a:cubicBezTo>
                  <a:cubicBezTo>
                    <a:pt x="143769" y="70135"/>
                    <a:pt x="143948" y="70188"/>
                    <a:pt x="144127" y="70188"/>
                  </a:cubicBezTo>
                  <a:cubicBezTo>
                    <a:pt x="144155" y="70188"/>
                    <a:pt x="144182" y="70181"/>
                    <a:pt x="144210" y="70179"/>
                  </a:cubicBezTo>
                  <a:lnTo>
                    <a:pt x="150276" y="95191"/>
                  </a:lnTo>
                  <a:cubicBezTo>
                    <a:pt x="150132" y="95254"/>
                    <a:pt x="150005" y="95352"/>
                    <a:pt x="149911" y="95484"/>
                  </a:cubicBezTo>
                  <a:cubicBezTo>
                    <a:pt x="149774" y="95676"/>
                    <a:pt x="149718" y="95910"/>
                    <a:pt x="149758" y="96144"/>
                  </a:cubicBezTo>
                  <a:cubicBezTo>
                    <a:pt x="149796" y="96377"/>
                    <a:pt x="149923" y="96581"/>
                    <a:pt x="150116" y="96719"/>
                  </a:cubicBezTo>
                  <a:cubicBezTo>
                    <a:pt x="150272" y="96832"/>
                    <a:pt x="150451" y="96885"/>
                    <a:pt x="150630" y="96885"/>
                  </a:cubicBezTo>
                  <a:cubicBezTo>
                    <a:pt x="150905" y="96885"/>
                    <a:pt x="151178" y="96757"/>
                    <a:pt x="151351" y="96516"/>
                  </a:cubicBezTo>
                  <a:cubicBezTo>
                    <a:pt x="151633" y="96119"/>
                    <a:pt x="151542" y="95564"/>
                    <a:pt x="151145" y="95281"/>
                  </a:cubicBezTo>
                  <a:cubicBezTo>
                    <a:pt x="150994" y="95171"/>
                    <a:pt x="150817" y="95116"/>
                    <a:pt x="150635" y="95116"/>
                  </a:cubicBezTo>
                  <a:cubicBezTo>
                    <a:pt x="150591" y="95116"/>
                    <a:pt x="150546" y="95119"/>
                    <a:pt x="150501" y="95126"/>
                  </a:cubicBezTo>
                  <a:lnTo>
                    <a:pt x="144439" y="70126"/>
                  </a:lnTo>
                  <a:cubicBezTo>
                    <a:pt x="144598" y="70068"/>
                    <a:pt x="144742" y="69967"/>
                    <a:pt x="144848" y="69819"/>
                  </a:cubicBezTo>
                  <a:cubicBezTo>
                    <a:pt x="145133" y="69422"/>
                    <a:pt x="145041" y="68869"/>
                    <a:pt x="144643" y="68584"/>
                  </a:cubicBezTo>
                  <a:cubicBezTo>
                    <a:pt x="144489" y="68473"/>
                    <a:pt x="144310" y="68419"/>
                    <a:pt x="144133" y="68419"/>
                  </a:cubicBezTo>
                  <a:cubicBezTo>
                    <a:pt x="143954" y="68419"/>
                    <a:pt x="143776" y="68474"/>
                    <a:pt x="143625" y="68579"/>
                  </a:cubicBezTo>
                  <a:lnTo>
                    <a:pt x="122923" y="42187"/>
                  </a:lnTo>
                  <a:cubicBezTo>
                    <a:pt x="123003" y="42130"/>
                    <a:pt x="123078" y="42066"/>
                    <a:pt x="123137" y="41982"/>
                  </a:cubicBezTo>
                  <a:cubicBezTo>
                    <a:pt x="123422" y="41585"/>
                    <a:pt x="123330" y="41031"/>
                    <a:pt x="122934" y="40747"/>
                  </a:cubicBezTo>
                  <a:cubicBezTo>
                    <a:pt x="122782" y="40638"/>
                    <a:pt x="122603" y="40581"/>
                    <a:pt x="122419" y="40581"/>
                  </a:cubicBezTo>
                  <a:cubicBezTo>
                    <a:pt x="122371" y="40581"/>
                    <a:pt x="122322" y="40585"/>
                    <a:pt x="122273" y="40593"/>
                  </a:cubicBezTo>
                  <a:cubicBezTo>
                    <a:pt x="122040" y="40632"/>
                    <a:pt x="121837" y="40759"/>
                    <a:pt x="121699" y="40952"/>
                  </a:cubicBezTo>
                  <a:cubicBezTo>
                    <a:pt x="121684" y="40972"/>
                    <a:pt x="121674" y="40993"/>
                    <a:pt x="121662" y="41015"/>
                  </a:cubicBezTo>
                  <a:lnTo>
                    <a:pt x="88927" y="19118"/>
                  </a:lnTo>
                  <a:cubicBezTo>
                    <a:pt x="89200" y="18723"/>
                    <a:pt x="89106" y="18178"/>
                    <a:pt x="88714" y="17898"/>
                  </a:cubicBezTo>
                  <a:cubicBezTo>
                    <a:pt x="88558" y="17786"/>
                    <a:pt x="88378" y="17733"/>
                    <a:pt x="88200" y="17733"/>
                  </a:cubicBezTo>
                  <a:cubicBezTo>
                    <a:pt x="87924" y="17733"/>
                    <a:pt x="87652" y="17861"/>
                    <a:pt x="87479" y="18101"/>
                  </a:cubicBezTo>
                  <a:cubicBezTo>
                    <a:pt x="87463" y="18124"/>
                    <a:pt x="87452" y="18149"/>
                    <a:pt x="87437" y="18172"/>
                  </a:cubicBezTo>
                  <a:lnTo>
                    <a:pt x="59626" y="948"/>
                  </a:lnTo>
                  <a:cubicBezTo>
                    <a:pt x="59646" y="651"/>
                    <a:pt x="59520" y="351"/>
                    <a:pt x="59262" y="166"/>
                  </a:cubicBezTo>
                  <a:cubicBezTo>
                    <a:pt x="59111" y="58"/>
                    <a:pt x="58932" y="0"/>
                    <a:pt x="587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39"/>
            <p:cNvSpPr/>
            <p:nvPr/>
          </p:nvSpPr>
          <p:spPr>
            <a:xfrm>
              <a:off x="1522650" y="3538750"/>
              <a:ext cx="2417375" cy="1058350"/>
            </a:xfrm>
            <a:custGeom>
              <a:avLst/>
              <a:gdLst/>
              <a:ahLst/>
              <a:cxnLst/>
              <a:rect l="l" t="t" r="r" b="b"/>
              <a:pathLst>
                <a:path w="96695" h="42334" extrusionOk="0">
                  <a:moveTo>
                    <a:pt x="1008" y="1"/>
                  </a:moveTo>
                  <a:cubicBezTo>
                    <a:pt x="960" y="1"/>
                    <a:pt x="911" y="5"/>
                    <a:pt x="862" y="13"/>
                  </a:cubicBezTo>
                  <a:cubicBezTo>
                    <a:pt x="628" y="51"/>
                    <a:pt x="424" y="179"/>
                    <a:pt x="285" y="371"/>
                  </a:cubicBezTo>
                  <a:cubicBezTo>
                    <a:pt x="1" y="768"/>
                    <a:pt x="93" y="1321"/>
                    <a:pt x="489" y="1607"/>
                  </a:cubicBezTo>
                  <a:cubicBezTo>
                    <a:pt x="641" y="1716"/>
                    <a:pt x="819" y="1772"/>
                    <a:pt x="1002" y="1772"/>
                  </a:cubicBezTo>
                  <a:cubicBezTo>
                    <a:pt x="1050" y="1772"/>
                    <a:pt x="1100" y="1768"/>
                    <a:pt x="1148" y="1760"/>
                  </a:cubicBezTo>
                  <a:cubicBezTo>
                    <a:pt x="1382" y="1721"/>
                    <a:pt x="1585" y="1594"/>
                    <a:pt x="1724" y="1401"/>
                  </a:cubicBezTo>
                  <a:cubicBezTo>
                    <a:pt x="1775" y="1331"/>
                    <a:pt x="1812" y="1251"/>
                    <a:pt x="1839" y="1170"/>
                  </a:cubicBezTo>
                  <a:lnTo>
                    <a:pt x="49478" y="20273"/>
                  </a:lnTo>
                  <a:cubicBezTo>
                    <a:pt x="49259" y="20661"/>
                    <a:pt x="49358" y="21161"/>
                    <a:pt x="49729" y="21426"/>
                  </a:cubicBezTo>
                  <a:cubicBezTo>
                    <a:pt x="49886" y="21538"/>
                    <a:pt x="50065" y="21592"/>
                    <a:pt x="50244" y="21592"/>
                  </a:cubicBezTo>
                  <a:cubicBezTo>
                    <a:pt x="50520" y="21592"/>
                    <a:pt x="50792" y="21463"/>
                    <a:pt x="50965" y="21223"/>
                  </a:cubicBezTo>
                  <a:cubicBezTo>
                    <a:pt x="50983" y="21196"/>
                    <a:pt x="50997" y="21168"/>
                    <a:pt x="51011" y="21141"/>
                  </a:cubicBezTo>
                  <a:lnTo>
                    <a:pt x="70453" y="38632"/>
                  </a:lnTo>
                  <a:cubicBezTo>
                    <a:pt x="70320" y="38824"/>
                    <a:pt x="70266" y="39053"/>
                    <a:pt x="70304" y="39285"/>
                  </a:cubicBezTo>
                  <a:cubicBezTo>
                    <a:pt x="70342" y="39518"/>
                    <a:pt x="70469" y="39722"/>
                    <a:pt x="70662" y="39860"/>
                  </a:cubicBezTo>
                  <a:cubicBezTo>
                    <a:pt x="70818" y="39972"/>
                    <a:pt x="70998" y="40026"/>
                    <a:pt x="71176" y="40026"/>
                  </a:cubicBezTo>
                  <a:cubicBezTo>
                    <a:pt x="71452" y="40026"/>
                    <a:pt x="71725" y="39897"/>
                    <a:pt x="71897" y="39657"/>
                  </a:cubicBezTo>
                  <a:cubicBezTo>
                    <a:pt x="71957" y="39572"/>
                    <a:pt x="71998" y="39480"/>
                    <a:pt x="72025" y="39385"/>
                  </a:cubicBezTo>
                  <a:lnTo>
                    <a:pt x="94903" y="41502"/>
                  </a:lnTo>
                  <a:cubicBezTo>
                    <a:pt x="94919" y="41758"/>
                    <a:pt x="95040" y="42007"/>
                    <a:pt x="95266" y="42168"/>
                  </a:cubicBezTo>
                  <a:cubicBezTo>
                    <a:pt x="95423" y="42280"/>
                    <a:pt x="95601" y="42334"/>
                    <a:pt x="95781" y="42334"/>
                  </a:cubicBezTo>
                  <a:cubicBezTo>
                    <a:pt x="96056" y="42334"/>
                    <a:pt x="96329" y="42206"/>
                    <a:pt x="96502" y="41965"/>
                  </a:cubicBezTo>
                  <a:cubicBezTo>
                    <a:pt x="96639" y="41772"/>
                    <a:pt x="96694" y="41539"/>
                    <a:pt x="96655" y="41305"/>
                  </a:cubicBezTo>
                  <a:cubicBezTo>
                    <a:pt x="96620" y="41070"/>
                    <a:pt x="96493" y="40865"/>
                    <a:pt x="96301" y="40727"/>
                  </a:cubicBezTo>
                  <a:cubicBezTo>
                    <a:pt x="96148" y="40618"/>
                    <a:pt x="95971" y="40561"/>
                    <a:pt x="95788" y="40561"/>
                  </a:cubicBezTo>
                  <a:cubicBezTo>
                    <a:pt x="95739" y="40561"/>
                    <a:pt x="95690" y="40565"/>
                    <a:pt x="95641" y="40573"/>
                  </a:cubicBezTo>
                  <a:cubicBezTo>
                    <a:pt x="95408" y="40613"/>
                    <a:pt x="95203" y="40739"/>
                    <a:pt x="95065" y="40932"/>
                  </a:cubicBezTo>
                  <a:cubicBezTo>
                    <a:pt x="94993" y="41035"/>
                    <a:pt x="94944" y="41149"/>
                    <a:pt x="94920" y="41266"/>
                  </a:cubicBezTo>
                  <a:lnTo>
                    <a:pt x="72064" y="39153"/>
                  </a:lnTo>
                  <a:cubicBezTo>
                    <a:pt x="72068" y="38873"/>
                    <a:pt x="71940" y="38595"/>
                    <a:pt x="71697" y="38420"/>
                  </a:cubicBezTo>
                  <a:cubicBezTo>
                    <a:pt x="71545" y="38311"/>
                    <a:pt x="71367" y="38254"/>
                    <a:pt x="71183" y="38254"/>
                  </a:cubicBezTo>
                  <a:cubicBezTo>
                    <a:pt x="71134" y="38254"/>
                    <a:pt x="71085" y="38258"/>
                    <a:pt x="71036" y="38266"/>
                  </a:cubicBezTo>
                  <a:cubicBezTo>
                    <a:pt x="70879" y="38292"/>
                    <a:pt x="70737" y="38361"/>
                    <a:pt x="70617" y="38461"/>
                  </a:cubicBezTo>
                  <a:lnTo>
                    <a:pt x="51109" y="20911"/>
                  </a:lnTo>
                  <a:cubicBezTo>
                    <a:pt x="51188" y="20572"/>
                    <a:pt x="51063" y="20203"/>
                    <a:pt x="50764" y="19988"/>
                  </a:cubicBezTo>
                  <a:cubicBezTo>
                    <a:pt x="50609" y="19877"/>
                    <a:pt x="50430" y="19824"/>
                    <a:pt x="50253" y="19824"/>
                  </a:cubicBezTo>
                  <a:cubicBezTo>
                    <a:pt x="50023" y="19824"/>
                    <a:pt x="49796" y="19913"/>
                    <a:pt x="49627" y="20080"/>
                  </a:cubicBezTo>
                  <a:lnTo>
                    <a:pt x="1890" y="937"/>
                  </a:lnTo>
                  <a:cubicBezTo>
                    <a:pt x="1894" y="873"/>
                    <a:pt x="1893" y="807"/>
                    <a:pt x="1881" y="741"/>
                  </a:cubicBezTo>
                  <a:cubicBezTo>
                    <a:pt x="1842" y="507"/>
                    <a:pt x="1715" y="304"/>
                    <a:pt x="1523" y="167"/>
                  </a:cubicBezTo>
                  <a:cubicBezTo>
                    <a:pt x="1371" y="58"/>
                    <a:pt x="1192" y="1"/>
                    <a:pt x="1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" name="Subtitle 6"/>
          <p:cNvSpPr txBox="1">
            <a:spLocks/>
          </p:cNvSpPr>
          <p:nvPr/>
        </p:nvSpPr>
        <p:spPr>
          <a:xfrm>
            <a:off x="3316492" y="721579"/>
            <a:ext cx="3009918" cy="50496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3200" b="1" i="1" dirty="0">
                <a:solidFill>
                  <a:schemeClr val="bg2">
                    <a:lumMod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CODE:</a:t>
            </a:r>
          </a:p>
          <a:p>
            <a:pPr algn="ctr"/>
            <a:endParaRPr lang="en-US" sz="3200" b="1" i="1" dirty="0">
              <a:solidFill>
                <a:schemeClr val="bg2">
                  <a:lumMod val="2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5" name="Google Shape;405;p38"/>
          <p:cNvGrpSpPr/>
          <p:nvPr/>
        </p:nvGrpSpPr>
        <p:grpSpPr>
          <a:xfrm rot="4659980" flipH="1">
            <a:off x="3840892" y="3123036"/>
            <a:ext cx="4573980" cy="3479278"/>
            <a:chOff x="1522650" y="1117750"/>
            <a:chExt cx="4574075" cy="3479350"/>
          </a:xfrm>
        </p:grpSpPr>
        <p:sp>
          <p:nvSpPr>
            <p:cNvPr id="406" name="Google Shape;406;p38"/>
            <p:cNvSpPr/>
            <p:nvPr/>
          </p:nvSpPr>
          <p:spPr>
            <a:xfrm>
              <a:off x="2305900" y="1117750"/>
              <a:ext cx="3790825" cy="3217100"/>
            </a:xfrm>
            <a:custGeom>
              <a:avLst/>
              <a:gdLst/>
              <a:ahLst/>
              <a:cxnLst/>
              <a:rect l="l" t="t" r="r" b="b"/>
              <a:pathLst>
                <a:path w="151633" h="128684" extrusionOk="0">
                  <a:moveTo>
                    <a:pt x="59573" y="1190"/>
                  </a:moveTo>
                  <a:lnTo>
                    <a:pt x="87345" y="18391"/>
                  </a:lnTo>
                  <a:cubicBezTo>
                    <a:pt x="87254" y="18737"/>
                    <a:pt x="87376" y="19117"/>
                    <a:pt x="87682" y="19337"/>
                  </a:cubicBezTo>
                  <a:cubicBezTo>
                    <a:pt x="87712" y="19358"/>
                    <a:pt x="87742" y="19374"/>
                    <a:pt x="87773" y="19391"/>
                  </a:cubicBezTo>
                  <a:lnTo>
                    <a:pt x="73089" y="35287"/>
                  </a:lnTo>
                  <a:cubicBezTo>
                    <a:pt x="73041" y="35228"/>
                    <a:pt x="72987" y="35173"/>
                    <a:pt x="72923" y="35127"/>
                  </a:cubicBezTo>
                  <a:cubicBezTo>
                    <a:pt x="72772" y="35017"/>
                    <a:pt x="72594" y="34961"/>
                    <a:pt x="72410" y="34961"/>
                  </a:cubicBezTo>
                  <a:cubicBezTo>
                    <a:pt x="72364" y="34961"/>
                    <a:pt x="72317" y="34964"/>
                    <a:pt x="72269" y="34972"/>
                  </a:cubicBezTo>
                  <a:lnTo>
                    <a:pt x="59361" y="1513"/>
                  </a:lnTo>
                  <a:cubicBezTo>
                    <a:pt x="59397" y="1478"/>
                    <a:pt x="59435" y="1443"/>
                    <a:pt x="59466" y="1400"/>
                  </a:cubicBezTo>
                  <a:cubicBezTo>
                    <a:pt x="59513" y="1335"/>
                    <a:pt x="59546" y="1262"/>
                    <a:pt x="59573" y="1190"/>
                  </a:cubicBezTo>
                  <a:close/>
                  <a:moveTo>
                    <a:pt x="57905" y="1155"/>
                  </a:moveTo>
                  <a:cubicBezTo>
                    <a:pt x="57962" y="1330"/>
                    <a:pt x="58069" y="1490"/>
                    <a:pt x="58229" y="1604"/>
                  </a:cubicBezTo>
                  <a:cubicBezTo>
                    <a:pt x="58385" y="1716"/>
                    <a:pt x="58564" y="1770"/>
                    <a:pt x="58744" y="1770"/>
                  </a:cubicBezTo>
                  <a:cubicBezTo>
                    <a:pt x="58890" y="1770"/>
                    <a:pt x="59035" y="1731"/>
                    <a:pt x="59165" y="1661"/>
                  </a:cubicBezTo>
                  <a:lnTo>
                    <a:pt x="72044" y="35042"/>
                  </a:lnTo>
                  <a:cubicBezTo>
                    <a:pt x="71907" y="35103"/>
                    <a:pt x="71787" y="35197"/>
                    <a:pt x="71696" y="35320"/>
                  </a:cubicBezTo>
                  <a:lnTo>
                    <a:pt x="34939" y="10633"/>
                  </a:lnTo>
                  <a:cubicBezTo>
                    <a:pt x="34967" y="10533"/>
                    <a:pt x="34978" y="10431"/>
                    <a:pt x="34971" y="10330"/>
                  </a:cubicBezTo>
                  <a:lnTo>
                    <a:pt x="57905" y="1155"/>
                  </a:lnTo>
                  <a:close/>
                  <a:moveTo>
                    <a:pt x="34896" y="10886"/>
                  </a:moveTo>
                  <a:lnTo>
                    <a:pt x="71585" y="35528"/>
                  </a:lnTo>
                  <a:cubicBezTo>
                    <a:pt x="71451" y="35873"/>
                    <a:pt x="71547" y="36273"/>
                    <a:pt x="71839" y="36520"/>
                  </a:cubicBezTo>
                  <a:lnTo>
                    <a:pt x="61150" y="46075"/>
                  </a:lnTo>
                  <a:cubicBezTo>
                    <a:pt x="61131" y="46059"/>
                    <a:pt x="61114" y="46040"/>
                    <a:pt x="61092" y="46024"/>
                  </a:cubicBezTo>
                  <a:cubicBezTo>
                    <a:pt x="60938" y="45913"/>
                    <a:pt x="60760" y="45860"/>
                    <a:pt x="60583" y="45860"/>
                  </a:cubicBezTo>
                  <a:cubicBezTo>
                    <a:pt x="60438" y="45860"/>
                    <a:pt x="60294" y="45896"/>
                    <a:pt x="60165" y="45964"/>
                  </a:cubicBezTo>
                  <a:lnTo>
                    <a:pt x="34896" y="10886"/>
                  </a:lnTo>
                  <a:close/>
                  <a:moveTo>
                    <a:pt x="88012" y="19481"/>
                  </a:moveTo>
                  <a:cubicBezTo>
                    <a:pt x="88073" y="19495"/>
                    <a:pt x="88135" y="19503"/>
                    <a:pt x="88199" y="19503"/>
                  </a:cubicBezTo>
                  <a:cubicBezTo>
                    <a:pt x="88236" y="19503"/>
                    <a:pt x="88270" y="19496"/>
                    <a:pt x="88308" y="19491"/>
                  </a:cubicBezTo>
                  <a:lnTo>
                    <a:pt x="90601" y="57808"/>
                  </a:lnTo>
                  <a:cubicBezTo>
                    <a:pt x="90477" y="57828"/>
                    <a:pt x="90359" y="57878"/>
                    <a:pt x="90253" y="57948"/>
                  </a:cubicBezTo>
                  <a:lnTo>
                    <a:pt x="73040" y="36456"/>
                  </a:lnTo>
                  <a:cubicBezTo>
                    <a:pt x="73069" y="36426"/>
                    <a:pt x="73102" y="36397"/>
                    <a:pt x="73126" y="36363"/>
                  </a:cubicBezTo>
                  <a:cubicBezTo>
                    <a:pt x="73264" y="36171"/>
                    <a:pt x="73319" y="35936"/>
                    <a:pt x="73280" y="35702"/>
                  </a:cubicBezTo>
                  <a:cubicBezTo>
                    <a:pt x="73268" y="35629"/>
                    <a:pt x="73244" y="35561"/>
                    <a:pt x="73216" y="35494"/>
                  </a:cubicBezTo>
                  <a:lnTo>
                    <a:pt x="88012" y="19481"/>
                  </a:lnTo>
                  <a:close/>
                  <a:moveTo>
                    <a:pt x="88769" y="19295"/>
                  </a:moveTo>
                  <a:lnTo>
                    <a:pt x="121569" y="41232"/>
                  </a:lnTo>
                  <a:cubicBezTo>
                    <a:pt x="121516" y="41429"/>
                    <a:pt x="121532" y="41636"/>
                    <a:pt x="121612" y="41820"/>
                  </a:cubicBezTo>
                  <a:lnTo>
                    <a:pt x="91516" y="58252"/>
                  </a:lnTo>
                  <a:cubicBezTo>
                    <a:pt x="91455" y="58141"/>
                    <a:pt x="91371" y="58040"/>
                    <a:pt x="91261" y="57962"/>
                  </a:cubicBezTo>
                  <a:cubicBezTo>
                    <a:pt x="91131" y="57868"/>
                    <a:pt x="90984" y="57820"/>
                    <a:pt x="90835" y="57804"/>
                  </a:cubicBezTo>
                  <a:lnTo>
                    <a:pt x="88539" y="19431"/>
                  </a:lnTo>
                  <a:cubicBezTo>
                    <a:pt x="88621" y="19396"/>
                    <a:pt x="88699" y="19354"/>
                    <a:pt x="88769" y="19295"/>
                  </a:cubicBezTo>
                  <a:close/>
                  <a:moveTo>
                    <a:pt x="72858" y="36603"/>
                  </a:moveTo>
                  <a:lnTo>
                    <a:pt x="90079" y="58104"/>
                  </a:lnTo>
                  <a:cubicBezTo>
                    <a:pt x="90062" y="58125"/>
                    <a:pt x="90041" y="58144"/>
                    <a:pt x="90025" y="58165"/>
                  </a:cubicBezTo>
                  <a:cubicBezTo>
                    <a:pt x="89989" y="58216"/>
                    <a:pt x="89960" y="58268"/>
                    <a:pt x="89936" y="58323"/>
                  </a:cubicBezTo>
                  <a:lnTo>
                    <a:pt x="61457" y="46818"/>
                  </a:lnTo>
                  <a:cubicBezTo>
                    <a:pt x="61473" y="46617"/>
                    <a:pt x="61422" y="46416"/>
                    <a:pt x="61307" y="46247"/>
                  </a:cubicBezTo>
                  <a:lnTo>
                    <a:pt x="72044" y="36651"/>
                  </a:lnTo>
                  <a:cubicBezTo>
                    <a:pt x="72160" y="36702"/>
                    <a:pt x="72283" y="36731"/>
                    <a:pt x="72406" y="36731"/>
                  </a:cubicBezTo>
                  <a:cubicBezTo>
                    <a:pt x="72565" y="36731"/>
                    <a:pt x="72719" y="36684"/>
                    <a:pt x="72858" y="36603"/>
                  </a:cubicBezTo>
                  <a:close/>
                  <a:moveTo>
                    <a:pt x="29406" y="22188"/>
                  </a:moveTo>
                  <a:lnTo>
                    <a:pt x="59857" y="46227"/>
                  </a:lnTo>
                  <a:cubicBezTo>
                    <a:pt x="59573" y="46625"/>
                    <a:pt x="59665" y="47178"/>
                    <a:pt x="60061" y="47462"/>
                  </a:cubicBezTo>
                  <a:cubicBezTo>
                    <a:pt x="60098" y="47488"/>
                    <a:pt x="60135" y="47509"/>
                    <a:pt x="60173" y="47529"/>
                  </a:cubicBezTo>
                  <a:lnTo>
                    <a:pt x="58655" y="58545"/>
                  </a:lnTo>
                  <a:cubicBezTo>
                    <a:pt x="58595" y="58532"/>
                    <a:pt x="58534" y="58525"/>
                    <a:pt x="58473" y="58525"/>
                  </a:cubicBezTo>
                  <a:cubicBezTo>
                    <a:pt x="58354" y="58525"/>
                    <a:pt x="58236" y="58550"/>
                    <a:pt x="58125" y="58596"/>
                  </a:cubicBezTo>
                  <a:lnTo>
                    <a:pt x="29406" y="22188"/>
                  </a:lnTo>
                  <a:close/>
                  <a:moveTo>
                    <a:pt x="16326" y="26247"/>
                  </a:moveTo>
                  <a:lnTo>
                    <a:pt x="57750" y="58893"/>
                  </a:lnTo>
                  <a:cubicBezTo>
                    <a:pt x="57750" y="58894"/>
                    <a:pt x="57749" y="58894"/>
                    <a:pt x="57748" y="58895"/>
                  </a:cubicBezTo>
                  <a:cubicBezTo>
                    <a:pt x="57632" y="59054"/>
                    <a:pt x="57582" y="59240"/>
                    <a:pt x="57584" y="59421"/>
                  </a:cubicBezTo>
                  <a:lnTo>
                    <a:pt x="33209" y="61477"/>
                  </a:lnTo>
                  <a:cubicBezTo>
                    <a:pt x="33171" y="61253"/>
                    <a:pt x="33049" y="61044"/>
                    <a:pt x="32851" y="60900"/>
                  </a:cubicBezTo>
                  <a:cubicBezTo>
                    <a:pt x="32696" y="60788"/>
                    <a:pt x="32515" y="60735"/>
                    <a:pt x="32336" y="60735"/>
                  </a:cubicBezTo>
                  <a:cubicBezTo>
                    <a:pt x="32231" y="60735"/>
                    <a:pt x="32126" y="60753"/>
                    <a:pt x="32028" y="60789"/>
                  </a:cubicBezTo>
                  <a:lnTo>
                    <a:pt x="16086" y="26436"/>
                  </a:lnTo>
                  <a:cubicBezTo>
                    <a:pt x="16176" y="26387"/>
                    <a:pt x="16257" y="26325"/>
                    <a:pt x="16326" y="26247"/>
                  </a:cubicBezTo>
                  <a:close/>
                  <a:moveTo>
                    <a:pt x="57622" y="59652"/>
                  </a:moveTo>
                  <a:cubicBezTo>
                    <a:pt x="57674" y="59839"/>
                    <a:pt x="57783" y="60008"/>
                    <a:pt x="57952" y="60129"/>
                  </a:cubicBezTo>
                  <a:cubicBezTo>
                    <a:pt x="58054" y="60201"/>
                    <a:pt x="58165" y="60247"/>
                    <a:pt x="58279" y="60272"/>
                  </a:cubicBezTo>
                  <a:lnTo>
                    <a:pt x="55785" y="68604"/>
                  </a:lnTo>
                  <a:cubicBezTo>
                    <a:pt x="55759" y="68602"/>
                    <a:pt x="55732" y="68601"/>
                    <a:pt x="55705" y="68601"/>
                  </a:cubicBezTo>
                  <a:cubicBezTo>
                    <a:pt x="55430" y="68601"/>
                    <a:pt x="55160" y="68726"/>
                    <a:pt x="54987" y="68966"/>
                  </a:cubicBezTo>
                  <a:cubicBezTo>
                    <a:pt x="54939" y="69034"/>
                    <a:pt x="54905" y="69108"/>
                    <a:pt x="54878" y="69182"/>
                  </a:cubicBezTo>
                  <a:lnTo>
                    <a:pt x="33192" y="61843"/>
                  </a:lnTo>
                  <a:cubicBezTo>
                    <a:pt x="33203" y="61799"/>
                    <a:pt x="33210" y="61755"/>
                    <a:pt x="33214" y="61709"/>
                  </a:cubicBezTo>
                  <a:lnTo>
                    <a:pt x="57622" y="59652"/>
                  </a:lnTo>
                  <a:close/>
                  <a:moveTo>
                    <a:pt x="61404" y="47049"/>
                  </a:moveTo>
                  <a:lnTo>
                    <a:pt x="89872" y="58550"/>
                  </a:lnTo>
                  <a:cubicBezTo>
                    <a:pt x="89825" y="58868"/>
                    <a:pt x="89949" y="59201"/>
                    <a:pt x="90228" y="59401"/>
                  </a:cubicBezTo>
                  <a:cubicBezTo>
                    <a:pt x="90327" y="59471"/>
                    <a:pt x="90435" y="59515"/>
                    <a:pt x="90546" y="59541"/>
                  </a:cubicBezTo>
                  <a:lnTo>
                    <a:pt x="88027" y="76730"/>
                  </a:lnTo>
                  <a:cubicBezTo>
                    <a:pt x="88011" y="76729"/>
                    <a:pt x="87994" y="76729"/>
                    <a:pt x="87977" y="76729"/>
                  </a:cubicBezTo>
                  <a:cubicBezTo>
                    <a:pt x="87931" y="76729"/>
                    <a:pt x="87884" y="76732"/>
                    <a:pt x="87837" y="76740"/>
                  </a:cubicBezTo>
                  <a:cubicBezTo>
                    <a:pt x="87715" y="76760"/>
                    <a:pt x="87603" y="76805"/>
                    <a:pt x="87501" y="76869"/>
                  </a:cubicBezTo>
                  <a:lnTo>
                    <a:pt x="61265" y="47294"/>
                  </a:lnTo>
                  <a:cubicBezTo>
                    <a:pt x="61275" y="47282"/>
                    <a:pt x="61288" y="47273"/>
                    <a:pt x="61297" y="47259"/>
                  </a:cubicBezTo>
                  <a:cubicBezTo>
                    <a:pt x="61344" y="47194"/>
                    <a:pt x="61377" y="47123"/>
                    <a:pt x="61404" y="47049"/>
                  </a:cubicBezTo>
                  <a:close/>
                  <a:moveTo>
                    <a:pt x="61096" y="47455"/>
                  </a:moveTo>
                  <a:lnTo>
                    <a:pt x="87328" y="77024"/>
                  </a:lnTo>
                  <a:cubicBezTo>
                    <a:pt x="87322" y="77033"/>
                    <a:pt x="87314" y="77039"/>
                    <a:pt x="87308" y="77047"/>
                  </a:cubicBezTo>
                  <a:lnTo>
                    <a:pt x="59297" y="59712"/>
                  </a:lnTo>
                  <a:cubicBezTo>
                    <a:pt x="59429" y="59348"/>
                    <a:pt x="59315" y="58926"/>
                    <a:pt x="58985" y="58689"/>
                  </a:cubicBezTo>
                  <a:cubicBezTo>
                    <a:pt x="58952" y="58665"/>
                    <a:pt x="58916" y="58648"/>
                    <a:pt x="58882" y="58628"/>
                  </a:cubicBezTo>
                  <a:lnTo>
                    <a:pt x="60400" y="47607"/>
                  </a:lnTo>
                  <a:cubicBezTo>
                    <a:pt x="60459" y="47619"/>
                    <a:pt x="60519" y="47627"/>
                    <a:pt x="60578" y="47627"/>
                  </a:cubicBezTo>
                  <a:cubicBezTo>
                    <a:pt x="60762" y="47627"/>
                    <a:pt x="60943" y="47564"/>
                    <a:pt x="61096" y="47455"/>
                  </a:cubicBezTo>
                  <a:close/>
                  <a:moveTo>
                    <a:pt x="59189" y="59922"/>
                  </a:moveTo>
                  <a:lnTo>
                    <a:pt x="87178" y="77244"/>
                  </a:lnTo>
                  <a:cubicBezTo>
                    <a:pt x="87172" y="77259"/>
                    <a:pt x="87166" y="77275"/>
                    <a:pt x="87161" y="77291"/>
                  </a:cubicBezTo>
                  <a:lnTo>
                    <a:pt x="56571" y="69673"/>
                  </a:lnTo>
                  <a:cubicBezTo>
                    <a:pt x="56646" y="69338"/>
                    <a:pt x="56520" y="68976"/>
                    <a:pt x="56224" y="68763"/>
                  </a:cubicBezTo>
                  <a:cubicBezTo>
                    <a:pt x="56157" y="68717"/>
                    <a:pt x="56087" y="68682"/>
                    <a:pt x="56015" y="68656"/>
                  </a:cubicBezTo>
                  <a:lnTo>
                    <a:pt x="58519" y="60290"/>
                  </a:lnTo>
                  <a:cubicBezTo>
                    <a:pt x="58777" y="60275"/>
                    <a:pt x="59025" y="60152"/>
                    <a:pt x="59188" y="59926"/>
                  </a:cubicBezTo>
                  <a:cubicBezTo>
                    <a:pt x="59189" y="59924"/>
                    <a:pt x="59189" y="59923"/>
                    <a:pt x="59189" y="59922"/>
                  </a:cubicBezTo>
                  <a:close/>
                  <a:moveTo>
                    <a:pt x="6382" y="54567"/>
                  </a:moveTo>
                  <a:lnTo>
                    <a:pt x="31456" y="61554"/>
                  </a:lnTo>
                  <a:cubicBezTo>
                    <a:pt x="31440" y="61772"/>
                    <a:pt x="31506" y="61990"/>
                    <a:pt x="31643" y="62166"/>
                  </a:cubicBezTo>
                  <a:lnTo>
                    <a:pt x="15546" y="78173"/>
                  </a:lnTo>
                  <a:cubicBezTo>
                    <a:pt x="15506" y="78130"/>
                    <a:pt x="15461" y="78092"/>
                    <a:pt x="15414" y="78055"/>
                  </a:cubicBezTo>
                  <a:cubicBezTo>
                    <a:pt x="15260" y="77944"/>
                    <a:pt x="15081" y="77892"/>
                    <a:pt x="14905" y="77892"/>
                  </a:cubicBezTo>
                  <a:cubicBezTo>
                    <a:pt x="14826" y="77892"/>
                    <a:pt x="14747" y="77902"/>
                    <a:pt x="14671" y="77923"/>
                  </a:cubicBezTo>
                  <a:lnTo>
                    <a:pt x="6061" y="55104"/>
                  </a:lnTo>
                  <a:cubicBezTo>
                    <a:pt x="6125" y="55054"/>
                    <a:pt x="6183" y="54997"/>
                    <a:pt x="6233" y="54928"/>
                  </a:cubicBezTo>
                  <a:cubicBezTo>
                    <a:pt x="6313" y="54818"/>
                    <a:pt x="6360" y="54692"/>
                    <a:pt x="6382" y="54567"/>
                  </a:cubicBezTo>
                  <a:close/>
                  <a:moveTo>
                    <a:pt x="91099" y="59489"/>
                  </a:moveTo>
                  <a:lnTo>
                    <a:pt x="104457" y="79682"/>
                  </a:lnTo>
                  <a:cubicBezTo>
                    <a:pt x="104363" y="79741"/>
                    <a:pt x="104277" y="79819"/>
                    <a:pt x="104210" y="79913"/>
                  </a:cubicBezTo>
                  <a:cubicBezTo>
                    <a:pt x="104146" y="80003"/>
                    <a:pt x="104103" y="80102"/>
                    <a:pt x="104076" y="80204"/>
                  </a:cubicBezTo>
                  <a:lnTo>
                    <a:pt x="88866" y="77650"/>
                  </a:lnTo>
                  <a:cubicBezTo>
                    <a:pt x="88877" y="77362"/>
                    <a:pt x="88749" y="77075"/>
                    <a:pt x="88499" y="76896"/>
                  </a:cubicBezTo>
                  <a:cubicBezTo>
                    <a:pt x="88425" y="76842"/>
                    <a:pt x="88344" y="76806"/>
                    <a:pt x="88260" y="76778"/>
                  </a:cubicBezTo>
                  <a:lnTo>
                    <a:pt x="90783" y="59563"/>
                  </a:lnTo>
                  <a:cubicBezTo>
                    <a:pt x="90892" y="59558"/>
                    <a:pt x="90999" y="59534"/>
                    <a:pt x="91099" y="59489"/>
                  </a:cubicBezTo>
                  <a:close/>
                  <a:moveTo>
                    <a:pt x="33100" y="62061"/>
                  </a:moveTo>
                  <a:lnTo>
                    <a:pt x="54828" y="69413"/>
                  </a:lnTo>
                  <a:cubicBezTo>
                    <a:pt x="54804" y="69712"/>
                    <a:pt x="54931" y="70016"/>
                    <a:pt x="55192" y="70201"/>
                  </a:cubicBezTo>
                  <a:cubicBezTo>
                    <a:pt x="55275" y="70262"/>
                    <a:pt x="55369" y="70305"/>
                    <a:pt x="55466" y="70333"/>
                  </a:cubicBezTo>
                  <a:lnTo>
                    <a:pt x="54144" y="97291"/>
                  </a:lnTo>
                  <a:cubicBezTo>
                    <a:pt x="54112" y="97293"/>
                    <a:pt x="54080" y="97293"/>
                    <a:pt x="54049" y="97298"/>
                  </a:cubicBezTo>
                  <a:cubicBezTo>
                    <a:pt x="53964" y="97313"/>
                    <a:pt x="53885" y="97342"/>
                    <a:pt x="53809" y="97378"/>
                  </a:cubicBezTo>
                  <a:lnTo>
                    <a:pt x="32845" y="62338"/>
                  </a:lnTo>
                  <a:cubicBezTo>
                    <a:pt x="32924" y="62281"/>
                    <a:pt x="32998" y="62217"/>
                    <a:pt x="33057" y="62136"/>
                  </a:cubicBezTo>
                  <a:cubicBezTo>
                    <a:pt x="33074" y="62112"/>
                    <a:pt x="33085" y="62086"/>
                    <a:pt x="33100" y="62061"/>
                  </a:cubicBezTo>
                  <a:close/>
                  <a:moveTo>
                    <a:pt x="56487" y="69893"/>
                  </a:moveTo>
                  <a:lnTo>
                    <a:pt x="87105" y="77517"/>
                  </a:lnTo>
                  <a:cubicBezTo>
                    <a:pt x="87088" y="77681"/>
                    <a:pt x="87116" y="77843"/>
                    <a:pt x="87186" y="77992"/>
                  </a:cubicBezTo>
                  <a:lnTo>
                    <a:pt x="54942" y="97700"/>
                  </a:lnTo>
                  <a:cubicBezTo>
                    <a:pt x="54883" y="97604"/>
                    <a:pt x="54803" y="97519"/>
                    <a:pt x="54708" y="97452"/>
                  </a:cubicBezTo>
                  <a:cubicBezTo>
                    <a:pt x="54609" y="97379"/>
                    <a:pt x="54496" y="97331"/>
                    <a:pt x="54379" y="97305"/>
                  </a:cubicBezTo>
                  <a:lnTo>
                    <a:pt x="55700" y="70367"/>
                  </a:lnTo>
                  <a:lnTo>
                    <a:pt x="55705" y="70367"/>
                  </a:lnTo>
                  <a:cubicBezTo>
                    <a:pt x="55753" y="70367"/>
                    <a:pt x="55802" y="70364"/>
                    <a:pt x="55850" y="70355"/>
                  </a:cubicBezTo>
                  <a:cubicBezTo>
                    <a:pt x="56084" y="70317"/>
                    <a:pt x="56287" y="70190"/>
                    <a:pt x="56427" y="69997"/>
                  </a:cubicBezTo>
                  <a:cubicBezTo>
                    <a:pt x="56450" y="69964"/>
                    <a:pt x="56468" y="69927"/>
                    <a:pt x="56487" y="69893"/>
                  </a:cubicBezTo>
                  <a:close/>
                  <a:moveTo>
                    <a:pt x="31811" y="62331"/>
                  </a:moveTo>
                  <a:cubicBezTo>
                    <a:pt x="31814" y="62333"/>
                    <a:pt x="31817" y="62338"/>
                    <a:pt x="31821" y="62340"/>
                  </a:cubicBezTo>
                  <a:cubicBezTo>
                    <a:pt x="31978" y="62452"/>
                    <a:pt x="32156" y="62506"/>
                    <a:pt x="32336" y="62506"/>
                  </a:cubicBezTo>
                  <a:cubicBezTo>
                    <a:pt x="32439" y="62506"/>
                    <a:pt x="32539" y="62482"/>
                    <a:pt x="32636" y="62447"/>
                  </a:cubicBezTo>
                  <a:lnTo>
                    <a:pt x="53611" y="97508"/>
                  </a:lnTo>
                  <a:cubicBezTo>
                    <a:pt x="53561" y="97551"/>
                    <a:pt x="53513" y="97602"/>
                    <a:pt x="53473" y="97657"/>
                  </a:cubicBezTo>
                  <a:cubicBezTo>
                    <a:pt x="53449" y="97691"/>
                    <a:pt x="53432" y="97726"/>
                    <a:pt x="53414" y="97761"/>
                  </a:cubicBezTo>
                  <a:lnTo>
                    <a:pt x="15678" y="79186"/>
                  </a:lnTo>
                  <a:cubicBezTo>
                    <a:pt x="15816" y="78926"/>
                    <a:pt x="15811" y="78622"/>
                    <a:pt x="15682" y="78371"/>
                  </a:cubicBezTo>
                  <a:lnTo>
                    <a:pt x="31811" y="62331"/>
                  </a:lnTo>
                  <a:close/>
                  <a:moveTo>
                    <a:pt x="1615" y="71499"/>
                  </a:moveTo>
                  <a:lnTo>
                    <a:pt x="14037" y="78573"/>
                  </a:lnTo>
                  <a:cubicBezTo>
                    <a:pt x="13958" y="78911"/>
                    <a:pt x="14084" y="79279"/>
                    <a:pt x="14383" y="79494"/>
                  </a:cubicBezTo>
                  <a:cubicBezTo>
                    <a:pt x="14539" y="79606"/>
                    <a:pt x="14719" y="79660"/>
                    <a:pt x="14898" y="79660"/>
                  </a:cubicBezTo>
                  <a:cubicBezTo>
                    <a:pt x="15136" y="79660"/>
                    <a:pt x="15368" y="79558"/>
                    <a:pt x="15538" y="79377"/>
                  </a:cubicBezTo>
                  <a:lnTo>
                    <a:pt x="53328" y="97978"/>
                  </a:lnTo>
                  <a:cubicBezTo>
                    <a:pt x="53297" y="98118"/>
                    <a:pt x="53305" y="98265"/>
                    <a:pt x="53342" y="98402"/>
                  </a:cubicBezTo>
                  <a:lnTo>
                    <a:pt x="44172" y="100939"/>
                  </a:lnTo>
                  <a:cubicBezTo>
                    <a:pt x="44109" y="100823"/>
                    <a:pt x="44023" y="100722"/>
                    <a:pt x="43914" y="100644"/>
                  </a:cubicBezTo>
                  <a:cubicBezTo>
                    <a:pt x="43762" y="100534"/>
                    <a:pt x="43583" y="100477"/>
                    <a:pt x="43400" y="100477"/>
                  </a:cubicBezTo>
                  <a:cubicBezTo>
                    <a:pt x="43351" y="100477"/>
                    <a:pt x="43302" y="100481"/>
                    <a:pt x="43253" y="100489"/>
                  </a:cubicBezTo>
                  <a:cubicBezTo>
                    <a:pt x="43020" y="100528"/>
                    <a:pt x="42817" y="100655"/>
                    <a:pt x="42677" y="100848"/>
                  </a:cubicBezTo>
                  <a:cubicBezTo>
                    <a:pt x="42516" y="101072"/>
                    <a:pt x="42479" y="101346"/>
                    <a:pt x="42546" y="101594"/>
                  </a:cubicBezTo>
                  <a:lnTo>
                    <a:pt x="31935" y="108097"/>
                  </a:lnTo>
                  <a:cubicBezTo>
                    <a:pt x="31872" y="107978"/>
                    <a:pt x="31783" y="107872"/>
                    <a:pt x="31671" y="107790"/>
                  </a:cubicBezTo>
                  <a:cubicBezTo>
                    <a:pt x="31516" y="107679"/>
                    <a:pt x="31337" y="107626"/>
                    <a:pt x="31160" y="107626"/>
                  </a:cubicBezTo>
                  <a:cubicBezTo>
                    <a:pt x="30986" y="107626"/>
                    <a:pt x="30812" y="107678"/>
                    <a:pt x="30664" y="107776"/>
                  </a:cubicBezTo>
                  <a:lnTo>
                    <a:pt x="1598" y="71519"/>
                  </a:lnTo>
                  <a:cubicBezTo>
                    <a:pt x="1603" y="71511"/>
                    <a:pt x="1609" y="71506"/>
                    <a:pt x="1615" y="71499"/>
                  </a:cubicBezTo>
                  <a:close/>
                  <a:moveTo>
                    <a:pt x="87314" y="78191"/>
                  </a:moveTo>
                  <a:cubicBezTo>
                    <a:pt x="87360" y="78243"/>
                    <a:pt x="87409" y="78293"/>
                    <a:pt x="87467" y="78334"/>
                  </a:cubicBezTo>
                  <a:cubicBezTo>
                    <a:pt x="87623" y="78447"/>
                    <a:pt x="87803" y="78500"/>
                    <a:pt x="87981" y="78500"/>
                  </a:cubicBezTo>
                  <a:cubicBezTo>
                    <a:pt x="88023" y="78500"/>
                    <a:pt x="88063" y="78493"/>
                    <a:pt x="88103" y="78485"/>
                  </a:cubicBezTo>
                  <a:lnTo>
                    <a:pt x="95457" y="108915"/>
                  </a:lnTo>
                  <a:cubicBezTo>
                    <a:pt x="95228" y="108955"/>
                    <a:pt x="95026" y="109080"/>
                    <a:pt x="94890" y="109271"/>
                  </a:cubicBezTo>
                  <a:cubicBezTo>
                    <a:pt x="94886" y="109276"/>
                    <a:pt x="94884" y="109281"/>
                    <a:pt x="94880" y="109287"/>
                  </a:cubicBezTo>
                  <a:lnTo>
                    <a:pt x="55049" y="98390"/>
                  </a:lnTo>
                  <a:cubicBezTo>
                    <a:pt x="55079" y="98272"/>
                    <a:pt x="55087" y="98149"/>
                    <a:pt x="55066" y="98026"/>
                  </a:cubicBezTo>
                  <a:cubicBezTo>
                    <a:pt x="55060" y="97989"/>
                    <a:pt x="55048" y="97954"/>
                    <a:pt x="55038" y="97917"/>
                  </a:cubicBezTo>
                  <a:lnTo>
                    <a:pt x="87314" y="78191"/>
                  </a:lnTo>
                  <a:close/>
                  <a:moveTo>
                    <a:pt x="42637" y="101815"/>
                  </a:moveTo>
                  <a:cubicBezTo>
                    <a:pt x="42697" y="101917"/>
                    <a:pt x="42779" y="102009"/>
                    <a:pt x="42882" y="102083"/>
                  </a:cubicBezTo>
                  <a:cubicBezTo>
                    <a:pt x="43034" y="102192"/>
                    <a:pt x="43212" y="102249"/>
                    <a:pt x="43395" y="102249"/>
                  </a:cubicBezTo>
                  <a:cubicBezTo>
                    <a:pt x="43443" y="102249"/>
                    <a:pt x="43493" y="102245"/>
                    <a:pt x="43541" y="102237"/>
                  </a:cubicBezTo>
                  <a:cubicBezTo>
                    <a:pt x="43588" y="102229"/>
                    <a:pt x="43633" y="102216"/>
                    <a:pt x="43679" y="102201"/>
                  </a:cubicBezTo>
                  <a:lnTo>
                    <a:pt x="55444" y="118817"/>
                  </a:lnTo>
                  <a:cubicBezTo>
                    <a:pt x="55361" y="118874"/>
                    <a:pt x="55285" y="118944"/>
                    <a:pt x="55225" y="119027"/>
                  </a:cubicBezTo>
                  <a:cubicBezTo>
                    <a:pt x="55134" y="119155"/>
                    <a:pt x="55081" y="119302"/>
                    <a:pt x="55066" y="119454"/>
                  </a:cubicBezTo>
                  <a:lnTo>
                    <a:pt x="38399" y="118443"/>
                  </a:lnTo>
                  <a:lnTo>
                    <a:pt x="31738" y="109173"/>
                  </a:lnTo>
                  <a:cubicBezTo>
                    <a:pt x="31789" y="109128"/>
                    <a:pt x="31835" y="109080"/>
                    <a:pt x="31876" y="109025"/>
                  </a:cubicBezTo>
                  <a:cubicBezTo>
                    <a:pt x="32014" y="108832"/>
                    <a:pt x="32069" y="108598"/>
                    <a:pt x="32030" y="108364"/>
                  </a:cubicBezTo>
                  <a:cubicBezTo>
                    <a:pt x="32027" y="108350"/>
                    <a:pt x="32021" y="108336"/>
                    <a:pt x="32017" y="108321"/>
                  </a:cubicBezTo>
                  <a:lnTo>
                    <a:pt x="42637" y="101815"/>
                  </a:lnTo>
                  <a:close/>
                  <a:moveTo>
                    <a:pt x="54958" y="98612"/>
                  </a:moveTo>
                  <a:lnTo>
                    <a:pt x="94775" y="109505"/>
                  </a:lnTo>
                  <a:cubicBezTo>
                    <a:pt x="94674" y="109802"/>
                    <a:pt x="94737" y="110137"/>
                    <a:pt x="94949" y="110374"/>
                  </a:cubicBezTo>
                  <a:lnTo>
                    <a:pt x="79975" y="127087"/>
                  </a:lnTo>
                  <a:cubicBezTo>
                    <a:pt x="79970" y="127084"/>
                    <a:pt x="79968" y="127081"/>
                    <a:pt x="79965" y="127079"/>
                  </a:cubicBezTo>
                  <a:cubicBezTo>
                    <a:pt x="79813" y="126970"/>
                    <a:pt x="79634" y="126913"/>
                    <a:pt x="79451" y="126913"/>
                  </a:cubicBezTo>
                  <a:cubicBezTo>
                    <a:pt x="79403" y="126913"/>
                    <a:pt x="79354" y="126917"/>
                    <a:pt x="79305" y="126925"/>
                  </a:cubicBezTo>
                  <a:cubicBezTo>
                    <a:pt x="79089" y="126960"/>
                    <a:pt x="78902" y="127074"/>
                    <a:pt x="78766" y="127242"/>
                  </a:cubicBezTo>
                  <a:lnTo>
                    <a:pt x="44129" y="101861"/>
                  </a:lnTo>
                  <a:cubicBezTo>
                    <a:pt x="44257" y="101672"/>
                    <a:pt x="44310" y="101447"/>
                    <a:pt x="44272" y="101221"/>
                  </a:cubicBezTo>
                  <a:cubicBezTo>
                    <a:pt x="44268" y="101201"/>
                    <a:pt x="44262" y="101182"/>
                    <a:pt x="44256" y="101162"/>
                  </a:cubicBezTo>
                  <a:lnTo>
                    <a:pt x="53432" y="98624"/>
                  </a:lnTo>
                  <a:cubicBezTo>
                    <a:pt x="53492" y="98727"/>
                    <a:pt x="53573" y="98820"/>
                    <a:pt x="53678" y="98895"/>
                  </a:cubicBezTo>
                  <a:cubicBezTo>
                    <a:pt x="53834" y="99007"/>
                    <a:pt x="54013" y="99061"/>
                    <a:pt x="54193" y="99061"/>
                  </a:cubicBezTo>
                  <a:cubicBezTo>
                    <a:pt x="54468" y="99061"/>
                    <a:pt x="54740" y="98932"/>
                    <a:pt x="54914" y="98692"/>
                  </a:cubicBezTo>
                  <a:cubicBezTo>
                    <a:pt x="54931" y="98666"/>
                    <a:pt x="54943" y="98639"/>
                    <a:pt x="54958" y="98612"/>
                  </a:cubicBezTo>
                  <a:close/>
                  <a:moveTo>
                    <a:pt x="58749" y="0"/>
                  </a:moveTo>
                  <a:cubicBezTo>
                    <a:pt x="58700" y="0"/>
                    <a:pt x="58651" y="4"/>
                    <a:pt x="58601" y="13"/>
                  </a:cubicBezTo>
                  <a:cubicBezTo>
                    <a:pt x="58368" y="51"/>
                    <a:pt x="58165" y="178"/>
                    <a:pt x="58026" y="371"/>
                  </a:cubicBezTo>
                  <a:cubicBezTo>
                    <a:pt x="57906" y="537"/>
                    <a:pt x="57857" y="730"/>
                    <a:pt x="57863" y="922"/>
                  </a:cubicBezTo>
                  <a:lnTo>
                    <a:pt x="34925" y="10097"/>
                  </a:lnTo>
                  <a:cubicBezTo>
                    <a:pt x="34868" y="9931"/>
                    <a:pt x="34761" y="9780"/>
                    <a:pt x="34608" y="9669"/>
                  </a:cubicBezTo>
                  <a:cubicBezTo>
                    <a:pt x="34451" y="9557"/>
                    <a:pt x="34271" y="9503"/>
                    <a:pt x="34092" y="9503"/>
                  </a:cubicBezTo>
                  <a:cubicBezTo>
                    <a:pt x="33816" y="9503"/>
                    <a:pt x="33545" y="9631"/>
                    <a:pt x="33372" y="9872"/>
                  </a:cubicBezTo>
                  <a:cubicBezTo>
                    <a:pt x="33234" y="10064"/>
                    <a:pt x="33180" y="10299"/>
                    <a:pt x="33218" y="10533"/>
                  </a:cubicBezTo>
                  <a:cubicBezTo>
                    <a:pt x="33257" y="10766"/>
                    <a:pt x="33384" y="10969"/>
                    <a:pt x="33577" y="11108"/>
                  </a:cubicBezTo>
                  <a:cubicBezTo>
                    <a:pt x="33733" y="11221"/>
                    <a:pt x="33912" y="11274"/>
                    <a:pt x="34091" y="11274"/>
                  </a:cubicBezTo>
                  <a:cubicBezTo>
                    <a:pt x="34316" y="11274"/>
                    <a:pt x="34535" y="11185"/>
                    <a:pt x="34704" y="11023"/>
                  </a:cubicBezTo>
                  <a:lnTo>
                    <a:pt x="59844" y="45919"/>
                  </a:lnTo>
                  <a:lnTo>
                    <a:pt x="59844" y="45919"/>
                  </a:lnTo>
                  <a:lnTo>
                    <a:pt x="29110" y="21654"/>
                  </a:lnTo>
                  <a:cubicBezTo>
                    <a:pt x="29111" y="21652"/>
                    <a:pt x="29113" y="21651"/>
                    <a:pt x="29117" y="21648"/>
                  </a:cubicBezTo>
                  <a:cubicBezTo>
                    <a:pt x="29401" y="21251"/>
                    <a:pt x="29309" y="20697"/>
                    <a:pt x="28913" y="20413"/>
                  </a:cubicBezTo>
                  <a:cubicBezTo>
                    <a:pt x="28757" y="20301"/>
                    <a:pt x="28577" y="20247"/>
                    <a:pt x="28399" y="20247"/>
                  </a:cubicBezTo>
                  <a:cubicBezTo>
                    <a:pt x="28122" y="20247"/>
                    <a:pt x="27850" y="20375"/>
                    <a:pt x="27678" y="20616"/>
                  </a:cubicBezTo>
                  <a:cubicBezTo>
                    <a:pt x="27393" y="21013"/>
                    <a:pt x="27485" y="21567"/>
                    <a:pt x="27881" y="21851"/>
                  </a:cubicBezTo>
                  <a:cubicBezTo>
                    <a:pt x="28037" y="21963"/>
                    <a:pt x="28217" y="22017"/>
                    <a:pt x="28396" y="22017"/>
                  </a:cubicBezTo>
                  <a:cubicBezTo>
                    <a:pt x="28561" y="22017"/>
                    <a:pt x="28722" y="21967"/>
                    <a:pt x="28864" y="21877"/>
                  </a:cubicBezTo>
                  <a:lnTo>
                    <a:pt x="57922" y="58717"/>
                  </a:lnTo>
                  <a:cubicBezTo>
                    <a:pt x="57920" y="58718"/>
                    <a:pt x="57919" y="58719"/>
                    <a:pt x="57916" y="58723"/>
                  </a:cubicBezTo>
                  <a:lnTo>
                    <a:pt x="16459" y="26054"/>
                  </a:lnTo>
                  <a:cubicBezTo>
                    <a:pt x="16652" y="25671"/>
                    <a:pt x="16546" y="25194"/>
                    <a:pt x="16188" y="24937"/>
                  </a:cubicBezTo>
                  <a:cubicBezTo>
                    <a:pt x="16032" y="24825"/>
                    <a:pt x="15851" y="24771"/>
                    <a:pt x="15672" y="24771"/>
                  </a:cubicBezTo>
                  <a:cubicBezTo>
                    <a:pt x="15397" y="24771"/>
                    <a:pt x="15125" y="24899"/>
                    <a:pt x="14952" y="25140"/>
                  </a:cubicBezTo>
                  <a:cubicBezTo>
                    <a:pt x="14668" y="25537"/>
                    <a:pt x="14760" y="26091"/>
                    <a:pt x="15155" y="26375"/>
                  </a:cubicBezTo>
                  <a:cubicBezTo>
                    <a:pt x="15308" y="26486"/>
                    <a:pt x="15486" y="26541"/>
                    <a:pt x="15671" y="26541"/>
                  </a:cubicBezTo>
                  <a:cubicBezTo>
                    <a:pt x="15719" y="26541"/>
                    <a:pt x="15768" y="26537"/>
                    <a:pt x="15816" y="26529"/>
                  </a:cubicBezTo>
                  <a:cubicBezTo>
                    <a:pt x="15834" y="26526"/>
                    <a:pt x="15850" y="26520"/>
                    <a:pt x="15866" y="26516"/>
                  </a:cubicBezTo>
                  <a:lnTo>
                    <a:pt x="31824" y="60903"/>
                  </a:lnTo>
                  <a:cubicBezTo>
                    <a:pt x="31748" y="60958"/>
                    <a:pt x="31675" y="61023"/>
                    <a:pt x="31618" y="61103"/>
                  </a:cubicBezTo>
                  <a:cubicBezTo>
                    <a:pt x="31568" y="61173"/>
                    <a:pt x="31534" y="61248"/>
                    <a:pt x="31507" y="61324"/>
                  </a:cubicBezTo>
                  <a:lnTo>
                    <a:pt x="6390" y="54326"/>
                  </a:lnTo>
                  <a:cubicBezTo>
                    <a:pt x="6367" y="54081"/>
                    <a:pt x="6245" y="53846"/>
                    <a:pt x="6030" y="53692"/>
                  </a:cubicBezTo>
                  <a:cubicBezTo>
                    <a:pt x="5874" y="53581"/>
                    <a:pt x="5694" y="53527"/>
                    <a:pt x="5515" y="53527"/>
                  </a:cubicBezTo>
                  <a:cubicBezTo>
                    <a:pt x="5239" y="53527"/>
                    <a:pt x="4967" y="53655"/>
                    <a:pt x="4794" y="53896"/>
                  </a:cubicBezTo>
                  <a:cubicBezTo>
                    <a:pt x="4510" y="54293"/>
                    <a:pt x="4602" y="54846"/>
                    <a:pt x="4998" y="55131"/>
                  </a:cubicBezTo>
                  <a:cubicBezTo>
                    <a:pt x="5154" y="55243"/>
                    <a:pt x="5334" y="55297"/>
                    <a:pt x="5512" y="55297"/>
                  </a:cubicBezTo>
                  <a:cubicBezTo>
                    <a:pt x="5630" y="55297"/>
                    <a:pt x="5746" y="55269"/>
                    <a:pt x="5854" y="55223"/>
                  </a:cubicBezTo>
                  <a:lnTo>
                    <a:pt x="14454" y="78011"/>
                  </a:lnTo>
                  <a:cubicBezTo>
                    <a:pt x="14348" y="78072"/>
                    <a:pt x="14255" y="78154"/>
                    <a:pt x="14180" y="78258"/>
                  </a:cubicBezTo>
                  <a:cubicBezTo>
                    <a:pt x="14159" y="78289"/>
                    <a:pt x="14143" y="78321"/>
                    <a:pt x="14124" y="78354"/>
                  </a:cubicBezTo>
                  <a:lnTo>
                    <a:pt x="1732" y="71295"/>
                  </a:lnTo>
                  <a:cubicBezTo>
                    <a:pt x="1882" y="70925"/>
                    <a:pt x="1769" y="70488"/>
                    <a:pt x="1431" y="70244"/>
                  </a:cubicBezTo>
                  <a:cubicBezTo>
                    <a:pt x="1279" y="70136"/>
                    <a:pt x="1101" y="70079"/>
                    <a:pt x="918" y="70079"/>
                  </a:cubicBezTo>
                  <a:cubicBezTo>
                    <a:pt x="869" y="70079"/>
                    <a:pt x="819" y="70083"/>
                    <a:pt x="770" y="70091"/>
                  </a:cubicBezTo>
                  <a:cubicBezTo>
                    <a:pt x="535" y="70130"/>
                    <a:pt x="333" y="70257"/>
                    <a:pt x="193" y="70449"/>
                  </a:cubicBezTo>
                  <a:cubicBezTo>
                    <a:pt x="56" y="70642"/>
                    <a:pt x="1" y="70875"/>
                    <a:pt x="40" y="71109"/>
                  </a:cubicBezTo>
                  <a:cubicBezTo>
                    <a:pt x="79" y="71343"/>
                    <a:pt x="206" y="71547"/>
                    <a:pt x="399" y="71685"/>
                  </a:cubicBezTo>
                  <a:cubicBezTo>
                    <a:pt x="555" y="71797"/>
                    <a:pt x="734" y="71851"/>
                    <a:pt x="913" y="71851"/>
                  </a:cubicBezTo>
                  <a:cubicBezTo>
                    <a:pt x="1096" y="71851"/>
                    <a:pt x="1276" y="71789"/>
                    <a:pt x="1426" y="71680"/>
                  </a:cubicBezTo>
                  <a:lnTo>
                    <a:pt x="30491" y="107933"/>
                  </a:lnTo>
                  <a:cubicBezTo>
                    <a:pt x="30474" y="107952"/>
                    <a:pt x="30454" y="107971"/>
                    <a:pt x="30437" y="107994"/>
                  </a:cubicBezTo>
                  <a:cubicBezTo>
                    <a:pt x="30426" y="108010"/>
                    <a:pt x="30418" y="108029"/>
                    <a:pt x="30408" y="108045"/>
                  </a:cubicBezTo>
                  <a:lnTo>
                    <a:pt x="5131" y="93125"/>
                  </a:lnTo>
                  <a:cubicBezTo>
                    <a:pt x="5273" y="92758"/>
                    <a:pt x="5159" y="92325"/>
                    <a:pt x="4826" y="92087"/>
                  </a:cubicBezTo>
                  <a:cubicBezTo>
                    <a:pt x="4669" y="91975"/>
                    <a:pt x="4489" y="91921"/>
                    <a:pt x="4311" y="91921"/>
                  </a:cubicBezTo>
                  <a:cubicBezTo>
                    <a:pt x="4035" y="91921"/>
                    <a:pt x="3763" y="92050"/>
                    <a:pt x="3589" y="92291"/>
                  </a:cubicBezTo>
                  <a:cubicBezTo>
                    <a:pt x="3305" y="92688"/>
                    <a:pt x="3397" y="93241"/>
                    <a:pt x="3792" y="93527"/>
                  </a:cubicBezTo>
                  <a:cubicBezTo>
                    <a:pt x="3950" y="93639"/>
                    <a:pt x="4128" y="93692"/>
                    <a:pt x="4308" y="93692"/>
                  </a:cubicBezTo>
                  <a:cubicBezTo>
                    <a:pt x="4578" y="93692"/>
                    <a:pt x="4846" y="93566"/>
                    <a:pt x="5020" y="93332"/>
                  </a:cubicBezTo>
                  <a:lnTo>
                    <a:pt x="30310" y="108260"/>
                  </a:lnTo>
                  <a:cubicBezTo>
                    <a:pt x="30273" y="108387"/>
                    <a:pt x="30261" y="108519"/>
                    <a:pt x="30283" y="108652"/>
                  </a:cubicBezTo>
                  <a:cubicBezTo>
                    <a:pt x="30322" y="108886"/>
                    <a:pt x="30449" y="109090"/>
                    <a:pt x="30642" y="109228"/>
                  </a:cubicBezTo>
                  <a:cubicBezTo>
                    <a:pt x="30795" y="109337"/>
                    <a:pt x="30972" y="109394"/>
                    <a:pt x="31155" y="109394"/>
                  </a:cubicBezTo>
                  <a:cubicBezTo>
                    <a:pt x="31203" y="109394"/>
                    <a:pt x="31252" y="109389"/>
                    <a:pt x="31301" y="109382"/>
                  </a:cubicBezTo>
                  <a:cubicBezTo>
                    <a:pt x="31386" y="109367"/>
                    <a:pt x="31466" y="109337"/>
                    <a:pt x="31543" y="109302"/>
                  </a:cubicBezTo>
                  <a:lnTo>
                    <a:pt x="38242" y="118625"/>
                  </a:lnTo>
                  <a:lnTo>
                    <a:pt x="38274" y="118671"/>
                  </a:lnTo>
                  <a:lnTo>
                    <a:pt x="55072" y="119689"/>
                  </a:lnTo>
                  <a:cubicBezTo>
                    <a:pt x="55111" y="119923"/>
                    <a:pt x="55238" y="120126"/>
                    <a:pt x="55429" y="120263"/>
                  </a:cubicBezTo>
                  <a:cubicBezTo>
                    <a:pt x="55585" y="120375"/>
                    <a:pt x="55765" y="120428"/>
                    <a:pt x="55944" y="120428"/>
                  </a:cubicBezTo>
                  <a:cubicBezTo>
                    <a:pt x="56219" y="120428"/>
                    <a:pt x="56492" y="120300"/>
                    <a:pt x="56664" y="120059"/>
                  </a:cubicBezTo>
                  <a:cubicBezTo>
                    <a:pt x="56949" y="119663"/>
                    <a:pt x="56857" y="119109"/>
                    <a:pt x="56461" y="118824"/>
                  </a:cubicBezTo>
                  <a:cubicBezTo>
                    <a:pt x="56309" y="118716"/>
                    <a:pt x="56131" y="118659"/>
                    <a:pt x="55949" y="118659"/>
                  </a:cubicBezTo>
                  <a:cubicBezTo>
                    <a:pt x="55900" y="118659"/>
                    <a:pt x="55850" y="118663"/>
                    <a:pt x="55801" y="118671"/>
                  </a:cubicBezTo>
                  <a:cubicBezTo>
                    <a:pt x="55750" y="118679"/>
                    <a:pt x="55702" y="118694"/>
                    <a:pt x="55655" y="118710"/>
                  </a:cubicBezTo>
                  <a:lnTo>
                    <a:pt x="43893" y="102095"/>
                  </a:lnTo>
                  <a:cubicBezTo>
                    <a:pt x="43920" y="102077"/>
                    <a:pt x="43946" y="102056"/>
                    <a:pt x="43971" y="102035"/>
                  </a:cubicBezTo>
                  <a:lnTo>
                    <a:pt x="78639" y="127440"/>
                  </a:lnTo>
                  <a:cubicBezTo>
                    <a:pt x="78569" y="127597"/>
                    <a:pt x="78545" y="127770"/>
                    <a:pt x="78575" y="127942"/>
                  </a:cubicBezTo>
                  <a:cubicBezTo>
                    <a:pt x="78613" y="128175"/>
                    <a:pt x="78740" y="128380"/>
                    <a:pt x="78933" y="128518"/>
                  </a:cubicBezTo>
                  <a:cubicBezTo>
                    <a:pt x="79089" y="128630"/>
                    <a:pt x="79269" y="128683"/>
                    <a:pt x="79447" y="128683"/>
                  </a:cubicBezTo>
                  <a:cubicBezTo>
                    <a:pt x="79723" y="128683"/>
                    <a:pt x="79996" y="128555"/>
                    <a:pt x="80168" y="128314"/>
                  </a:cubicBezTo>
                  <a:cubicBezTo>
                    <a:pt x="80402" y="127987"/>
                    <a:pt x="80378" y="127555"/>
                    <a:pt x="80140" y="127252"/>
                  </a:cubicBezTo>
                  <a:lnTo>
                    <a:pt x="95125" y="110526"/>
                  </a:lnTo>
                  <a:cubicBezTo>
                    <a:pt x="95273" y="110624"/>
                    <a:pt x="95441" y="110672"/>
                    <a:pt x="95607" y="110672"/>
                  </a:cubicBezTo>
                  <a:cubicBezTo>
                    <a:pt x="95788" y="110672"/>
                    <a:pt x="95963" y="110612"/>
                    <a:pt x="96112" y="110507"/>
                  </a:cubicBezTo>
                  <a:lnTo>
                    <a:pt x="102491" y="121570"/>
                  </a:lnTo>
                  <a:cubicBezTo>
                    <a:pt x="102377" y="121631"/>
                    <a:pt x="102271" y="121716"/>
                    <a:pt x="102190" y="121830"/>
                  </a:cubicBezTo>
                  <a:cubicBezTo>
                    <a:pt x="101904" y="122228"/>
                    <a:pt x="101997" y="122780"/>
                    <a:pt x="102393" y="123065"/>
                  </a:cubicBezTo>
                  <a:cubicBezTo>
                    <a:pt x="102545" y="123175"/>
                    <a:pt x="102723" y="123231"/>
                    <a:pt x="102906" y="123231"/>
                  </a:cubicBezTo>
                  <a:cubicBezTo>
                    <a:pt x="102954" y="123231"/>
                    <a:pt x="103004" y="123228"/>
                    <a:pt x="103052" y="123219"/>
                  </a:cubicBezTo>
                  <a:cubicBezTo>
                    <a:pt x="103284" y="123181"/>
                    <a:pt x="103489" y="123053"/>
                    <a:pt x="103626" y="122861"/>
                  </a:cubicBezTo>
                  <a:cubicBezTo>
                    <a:pt x="103912" y="122464"/>
                    <a:pt x="103819" y="121910"/>
                    <a:pt x="103423" y="121625"/>
                  </a:cubicBezTo>
                  <a:cubicBezTo>
                    <a:pt x="103268" y="121514"/>
                    <a:pt x="103091" y="121463"/>
                    <a:pt x="102915" y="121463"/>
                  </a:cubicBezTo>
                  <a:cubicBezTo>
                    <a:pt x="102846" y="121463"/>
                    <a:pt x="102778" y="121470"/>
                    <a:pt x="102712" y="121485"/>
                  </a:cubicBezTo>
                  <a:lnTo>
                    <a:pt x="96287" y="110342"/>
                  </a:lnTo>
                  <a:cubicBezTo>
                    <a:pt x="96298" y="110329"/>
                    <a:pt x="96313" y="110318"/>
                    <a:pt x="96325" y="110302"/>
                  </a:cubicBezTo>
                  <a:cubicBezTo>
                    <a:pt x="96610" y="109904"/>
                    <a:pt x="96518" y="109351"/>
                    <a:pt x="96121" y="109066"/>
                  </a:cubicBezTo>
                  <a:cubicBezTo>
                    <a:pt x="95993" y="108973"/>
                    <a:pt x="95844" y="108923"/>
                    <a:pt x="95692" y="108908"/>
                  </a:cubicBezTo>
                  <a:lnTo>
                    <a:pt x="88325" y="78424"/>
                  </a:lnTo>
                  <a:cubicBezTo>
                    <a:pt x="88400" y="78392"/>
                    <a:pt x="88472" y="78351"/>
                    <a:pt x="88538" y="78298"/>
                  </a:cubicBezTo>
                  <a:lnTo>
                    <a:pt x="112640" y="101661"/>
                  </a:lnTo>
                  <a:cubicBezTo>
                    <a:pt x="112415" y="102050"/>
                    <a:pt x="112513" y="102555"/>
                    <a:pt x="112886" y="102822"/>
                  </a:cubicBezTo>
                  <a:cubicBezTo>
                    <a:pt x="113043" y="102935"/>
                    <a:pt x="113222" y="102988"/>
                    <a:pt x="113401" y="102988"/>
                  </a:cubicBezTo>
                  <a:cubicBezTo>
                    <a:pt x="113421" y="102988"/>
                    <a:pt x="113442" y="102983"/>
                    <a:pt x="113461" y="102982"/>
                  </a:cubicBezTo>
                  <a:lnTo>
                    <a:pt x="118567" y="120230"/>
                  </a:lnTo>
                  <a:cubicBezTo>
                    <a:pt x="118456" y="120292"/>
                    <a:pt x="118356" y="120375"/>
                    <a:pt x="118277" y="120485"/>
                  </a:cubicBezTo>
                  <a:cubicBezTo>
                    <a:pt x="117993" y="120882"/>
                    <a:pt x="118085" y="121436"/>
                    <a:pt x="118480" y="121721"/>
                  </a:cubicBezTo>
                  <a:cubicBezTo>
                    <a:pt x="118632" y="121830"/>
                    <a:pt x="118811" y="121886"/>
                    <a:pt x="118994" y="121886"/>
                  </a:cubicBezTo>
                  <a:cubicBezTo>
                    <a:pt x="119042" y="121886"/>
                    <a:pt x="119091" y="121882"/>
                    <a:pt x="119139" y="121875"/>
                  </a:cubicBezTo>
                  <a:cubicBezTo>
                    <a:pt x="119372" y="121835"/>
                    <a:pt x="119577" y="121709"/>
                    <a:pt x="119715" y="121516"/>
                  </a:cubicBezTo>
                  <a:cubicBezTo>
                    <a:pt x="119999" y="121118"/>
                    <a:pt x="119907" y="120565"/>
                    <a:pt x="119511" y="120281"/>
                  </a:cubicBezTo>
                  <a:cubicBezTo>
                    <a:pt x="119357" y="120170"/>
                    <a:pt x="119179" y="120118"/>
                    <a:pt x="119002" y="120118"/>
                  </a:cubicBezTo>
                  <a:cubicBezTo>
                    <a:pt x="118929" y="120118"/>
                    <a:pt x="118856" y="120127"/>
                    <a:pt x="118785" y="120144"/>
                  </a:cubicBezTo>
                  <a:lnTo>
                    <a:pt x="113690" y="102933"/>
                  </a:lnTo>
                  <a:cubicBezTo>
                    <a:pt x="113856" y="102876"/>
                    <a:pt x="114009" y="102773"/>
                    <a:pt x="114121" y="102619"/>
                  </a:cubicBezTo>
                  <a:cubicBezTo>
                    <a:pt x="114405" y="102222"/>
                    <a:pt x="114313" y="101668"/>
                    <a:pt x="113917" y="101384"/>
                  </a:cubicBezTo>
                  <a:cubicBezTo>
                    <a:pt x="113762" y="101272"/>
                    <a:pt x="113582" y="101219"/>
                    <a:pt x="113404" y="101219"/>
                  </a:cubicBezTo>
                  <a:cubicBezTo>
                    <a:pt x="113177" y="101219"/>
                    <a:pt x="112951" y="101307"/>
                    <a:pt x="112782" y="101473"/>
                  </a:cubicBezTo>
                  <a:lnTo>
                    <a:pt x="88698" y="78130"/>
                  </a:lnTo>
                  <a:cubicBezTo>
                    <a:pt x="88756" y="78050"/>
                    <a:pt x="88793" y="77963"/>
                    <a:pt x="88820" y="77873"/>
                  </a:cubicBezTo>
                  <a:lnTo>
                    <a:pt x="104040" y="80436"/>
                  </a:lnTo>
                  <a:cubicBezTo>
                    <a:pt x="104042" y="80710"/>
                    <a:pt x="104168" y="80979"/>
                    <a:pt x="104406" y="81151"/>
                  </a:cubicBezTo>
                  <a:cubicBezTo>
                    <a:pt x="104559" y="81260"/>
                    <a:pt x="104736" y="81316"/>
                    <a:pt x="104920" y="81316"/>
                  </a:cubicBezTo>
                  <a:cubicBezTo>
                    <a:pt x="104968" y="81316"/>
                    <a:pt x="105019" y="81312"/>
                    <a:pt x="105067" y="81303"/>
                  </a:cubicBezTo>
                  <a:cubicBezTo>
                    <a:pt x="105299" y="81265"/>
                    <a:pt x="105503" y="81138"/>
                    <a:pt x="105641" y="80945"/>
                  </a:cubicBezTo>
                  <a:cubicBezTo>
                    <a:pt x="105673" y="80901"/>
                    <a:pt x="105700" y="80853"/>
                    <a:pt x="105722" y="80805"/>
                  </a:cubicBezTo>
                  <a:lnTo>
                    <a:pt x="125340" y="86830"/>
                  </a:lnTo>
                  <a:cubicBezTo>
                    <a:pt x="125298" y="87143"/>
                    <a:pt x="125422" y="87472"/>
                    <a:pt x="125697" y="87670"/>
                  </a:cubicBezTo>
                  <a:cubicBezTo>
                    <a:pt x="125850" y="87779"/>
                    <a:pt x="126027" y="87835"/>
                    <a:pt x="126212" y="87835"/>
                  </a:cubicBezTo>
                  <a:cubicBezTo>
                    <a:pt x="126260" y="87835"/>
                    <a:pt x="126310" y="87831"/>
                    <a:pt x="126358" y="87823"/>
                  </a:cubicBezTo>
                  <a:cubicBezTo>
                    <a:pt x="126590" y="87784"/>
                    <a:pt x="126795" y="87657"/>
                    <a:pt x="126932" y="87464"/>
                  </a:cubicBezTo>
                  <a:cubicBezTo>
                    <a:pt x="127070" y="87272"/>
                    <a:pt x="127125" y="87039"/>
                    <a:pt x="127086" y="86804"/>
                  </a:cubicBezTo>
                  <a:cubicBezTo>
                    <a:pt x="127048" y="86571"/>
                    <a:pt x="126920" y="86367"/>
                    <a:pt x="126728" y="86229"/>
                  </a:cubicBezTo>
                  <a:cubicBezTo>
                    <a:pt x="126572" y="86117"/>
                    <a:pt x="126392" y="86063"/>
                    <a:pt x="126213" y="86063"/>
                  </a:cubicBezTo>
                  <a:cubicBezTo>
                    <a:pt x="125937" y="86063"/>
                    <a:pt x="125665" y="86191"/>
                    <a:pt x="125492" y="86432"/>
                  </a:cubicBezTo>
                  <a:cubicBezTo>
                    <a:pt x="125454" y="86486"/>
                    <a:pt x="125423" y="86543"/>
                    <a:pt x="125399" y="86602"/>
                  </a:cubicBezTo>
                  <a:lnTo>
                    <a:pt x="105791" y="80580"/>
                  </a:lnTo>
                  <a:cubicBezTo>
                    <a:pt x="105808" y="80484"/>
                    <a:pt x="105812" y="80386"/>
                    <a:pt x="105795" y="80285"/>
                  </a:cubicBezTo>
                  <a:cubicBezTo>
                    <a:pt x="105757" y="80052"/>
                    <a:pt x="105629" y="79848"/>
                    <a:pt x="105437" y="79710"/>
                  </a:cubicBezTo>
                  <a:cubicBezTo>
                    <a:pt x="105283" y="79599"/>
                    <a:pt x="105105" y="79547"/>
                    <a:pt x="104928" y="79547"/>
                  </a:cubicBezTo>
                  <a:cubicBezTo>
                    <a:pt x="104839" y="79547"/>
                    <a:pt x="104751" y="79560"/>
                    <a:pt x="104666" y="79586"/>
                  </a:cubicBezTo>
                  <a:lnTo>
                    <a:pt x="91291" y="59370"/>
                  </a:lnTo>
                  <a:cubicBezTo>
                    <a:pt x="91351" y="59320"/>
                    <a:pt x="91408" y="59265"/>
                    <a:pt x="91454" y="59199"/>
                  </a:cubicBezTo>
                  <a:cubicBezTo>
                    <a:pt x="91612" y="58980"/>
                    <a:pt x="91650" y="58716"/>
                    <a:pt x="91591" y="58473"/>
                  </a:cubicBezTo>
                  <a:lnTo>
                    <a:pt x="121723" y="42022"/>
                  </a:lnTo>
                  <a:cubicBezTo>
                    <a:pt x="121773" y="42082"/>
                    <a:pt x="121827" y="42140"/>
                    <a:pt x="121893" y="42188"/>
                  </a:cubicBezTo>
                  <a:cubicBezTo>
                    <a:pt x="122049" y="42300"/>
                    <a:pt x="122229" y="42354"/>
                    <a:pt x="122408" y="42354"/>
                  </a:cubicBezTo>
                  <a:cubicBezTo>
                    <a:pt x="122508" y="42354"/>
                    <a:pt x="122608" y="42331"/>
                    <a:pt x="122702" y="42298"/>
                  </a:cubicBezTo>
                  <a:lnTo>
                    <a:pt x="143453" y="68738"/>
                  </a:lnTo>
                  <a:cubicBezTo>
                    <a:pt x="143438" y="68755"/>
                    <a:pt x="143422" y="68770"/>
                    <a:pt x="143408" y="68787"/>
                  </a:cubicBezTo>
                  <a:cubicBezTo>
                    <a:pt x="143123" y="69184"/>
                    <a:pt x="143215" y="69738"/>
                    <a:pt x="143613" y="70023"/>
                  </a:cubicBezTo>
                  <a:cubicBezTo>
                    <a:pt x="143769" y="70135"/>
                    <a:pt x="143948" y="70188"/>
                    <a:pt x="144127" y="70188"/>
                  </a:cubicBezTo>
                  <a:cubicBezTo>
                    <a:pt x="144155" y="70188"/>
                    <a:pt x="144182" y="70181"/>
                    <a:pt x="144210" y="70179"/>
                  </a:cubicBezTo>
                  <a:lnTo>
                    <a:pt x="150276" y="95191"/>
                  </a:lnTo>
                  <a:cubicBezTo>
                    <a:pt x="150132" y="95254"/>
                    <a:pt x="150005" y="95352"/>
                    <a:pt x="149911" y="95484"/>
                  </a:cubicBezTo>
                  <a:cubicBezTo>
                    <a:pt x="149774" y="95676"/>
                    <a:pt x="149718" y="95910"/>
                    <a:pt x="149758" y="96144"/>
                  </a:cubicBezTo>
                  <a:cubicBezTo>
                    <a:pt x="149796" y="96377"/>
                    <a:pt x="149923" y="96581"/>
                    <a:pt x="150116" y="96719"/>
                  </a:cubicBezTo>
                  <a:cubicBezTo>
                    <a:pt x="150272" y="96832"/>
                    <a:pt x="150451" y="96885"/>
                    <a:pt x="150630" y="96885"/>
                  </a:cubicBezTo>
                  <a:cubicBezTo>
                    <a:pt x="150905" y="96885"/>
                    <a:pt x="151178" y="96757"/>
                    <a:pt x="151351" y="96516"/>
                  </a:cubicBezTo>
                  <a:cubicBezTo>
                    <a:pt x="151633" y="96119"/>
                    <a:pt x="151542" y="95564"/>
                    <a:pt x="151145" y="95281"/>
                  </a:cubicBezTo>
                  <a:cubicBezTo>
                    <a:pt x="150994" y="95171"/>
                    <a:pt x="150817" y="95116"/>
                    <a:pt x="150635" y="95116"/>
                  </a:cubicBezTo>
                  <a:cubicBezTo>
                    <a:pt x="150591" y="95116"/>
                    <a:pt x="150546" y="95119"/>
                    <a:pt x="150501" y="95126"/>
                  </a:cubicBezTo>
                  <a:lnTo>
                    <a:pt x="144439" y="70126"/>
                  </a:lnTo>
                  <a:cubicBezTo>
                    <a:pt x="144598" y="70068"/>
                    <a:pt x="144742" y="69967"/>
                    <a:pt x="144848" y="69819"/>
                  </a:cubicBezTo>
                  <a:cubicBezTo>
                    <a:pt x="145133" y="69422"/>
                    <a:pt x="145041" y="68869"/>
                    <a:pt x="144643" y="68584"/>
                  </a:cubicBezTo>
                  <a:cubicBezTo>
                    <a:pt x="144489" y="68473"/>
                    <a:pt x="144310" y="68419"/>
                    <a:pt x="144133" y="68419"/>
                  </a:cubicBezTo>
                  <a:cubicBezTo>
                    <a:pt x="143954" y="68419"/>
                    <a:pt x="143776" y="68474"/>
                    <a:pt x="143625" y="68579"/>
                  </a:cubicBezTo>
                  <a:lnTo>
                    <a:pt x="122923" y="42187"/>
                  </a:lnTo>
                  <a:cubicBezTo>
                    <a:pt x="123003" y="42130"/>
                    <a:pt x="123078" y="42066"/>
                    <a:pt x="123137" y="41982"/>
                  </a:cubicBezTo>
                  <a:cubicBezTo>
                    <a:pt x="123422" y="41585"/>
                    <a:pt x="123330" y="41031"/>
                    <a:pt x="122934" y="40747"/>
                  </a:cubicBezTo>
                  <a:cubicBezTo>
                    <a:pt x="122782" y="40638"/>
                    <a:pt x="122603" y="40581"/>
                    <a:pt x="122419" y="40581"/>
                  </a:cubicBezTo>
                  <a:cubicBezTo>
                    <a:pt x="122371" y="40581"/>
                    <a:pt x="122322" y="40585"/>
                    <a:pt x="122273" y="40593"/>
                  </a:cubicBezTo>
                  <a:cubicBezTo>
                    <a:pt x="122040" y="40632"/>
                    <a:pt x="121837" y="40759"/>
                    <a:pt x="121699" y="40952"/>
                  </a:cubicBezTo>
                  <a:cubicBezTo>
                    <a:pt x="121684" y="40972"/>
                    <a:pt x="121674" y="40993"/>
                    <a:pt x="121662" y="41015"/>
                  </a:cubicBezTo>
                  <a:lnTo>
                    <a:pt x="88927" y="19118"/>
                  </a:lnTo>
                  <a:cubicBezTo>
                    <a:pt x="89200" y="18723"/>
                    <a:pt x="89106" y="18178"/>
                    <a:pt x="88714" y="17898"/>
                  </a:cubicBezTo>
                  <a:cubicBezTo>
                    <a:pt x="88558" y="17786"/>
                    <a:pt x="88378" y="17733"/>
                    <a:pt x="88200" y="17733"/>
                  </a:cubicBezTo>
                  <a:cubicBezTo>
                    <a:pt x="87924" y="17733"/>
                    <a:pt x="87652" y="17861"/>
                    <a:pt x="87479" y="18101"/>
                  </a:cubicBezTo>
                  <a:cubicBezTo>
                    <a:pt x="87463" y="18124"/>
                    <a:pt x="87452" y="18149"/>
                    <a:pt x="87437" y="18172"/>
                  </a:cubicBezTo>
                  <a:lnTo>
                    <a:pt x="59626" y="948"/>
                  </a:lnTo>
                  <a:cubicBezTo>
                    <a:pt x="59646" y="651"/>
                    <a:pt x="59520" y="351"/>
                    <a:pt x="59262" y="166"/>
                  </a:cubicBezTo>
                  <a:cubicBezTo>
                    <a:pt x="59111" y="58"/>
                    <a:pt x="58932" y="0"/>
                    <a:pt x="587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38"/>
            <p:cNvSpPr/>
            <p:nvPr/>
          </p:nvSpPr>
          <p:spPr>
            <a:xfrm>
              <a:off x="1522650" y="3538750"/>
              <a:ext cx="2417375" cy="1058350"/>
            </a:xfrm>
            <a:custGeom>
              <a:avLst/>
              <a:gdLst/>
              <a:ahLst/>
              <a:cxnLst/>
              <a:rect l="l" t="t" r="r" b="b"/>
              <a:pathLst>
                <a:path w="96695" h="42334" extrusionOk="0">
                  <a:moveTo>
                    <a:pt x="1008" y="1"/>
                  </a:moveTo>
                  <a:cubicBezTo>
                    <a:pt x="960" y="1"/>
                    <a:pt x="911" y="5"/>
                    <a:pt x="862" y="13"/>
                  </a:cubicBezTo>
                  <a:cubicBezTo>
                    <a:pt x="628" y="51"/>
                    <a:pt x="424" y="179"/>
                    <a:pt x="285" y="371"/>
                  </a:cubicBezTo>
                  <a:cubicBezTo>
                    <a:pt x="1" y="768"/>
                    <a:pt x="93" y="1321"/>
                    <a:pt x="489" y="1607"/>
                  </a:cubicBezTo>
                  <a:cubicBezTo>
                    <a:pt x="641" y="1716"/>
                    <a:pt x="819" y="1772"/>
                    <a:pt x="1002" y="1772"/>
                  </a:cubicBezTo>
                  <a:cubicBezTo>
                    <a:pt x="1050" y="1772"/>
                    <a:pt x="1100" y="1768"/>
                    <a:pt x="1148" y="1760"/>
                  </a:cubicBezTo>
                  <a:cubicBezTo>
                    <a:pt x="1382" y="1721"/>
                    <a:pt x="1585" y="1594"/>
                    <a:pt x="1724" y="1401"/>
                  </a:cubicBezTo>
                  <a:cubicBezTo>
                    <a:pt x="1775" y="1331"/>
                    <a:pt x="1812" y="1251"/>
                    <a:pt x="1839" y="1170"/>
                  </a:cubicBezTo>
                  <a:lnTo>
                    <a:pt x="49478" y="20273"/>
                  </a:lnTo>
                  <a:cubicBezTo>
                    <a:pt x="49259" y="20661"/>
                    <a:pt x="49358" y="21161"/>
                    <a:pt x="49729" y="21426"/>
                  </a:cubicBezTo>
                  <a:cubicBezTo>
                    <a:pt x="49886" y="21538"/>
                    <a:pt x="50065" y="21592"/>
                    <a:pt x="50244" y="21592"/>
                  </a:cubicBezTo>
                  <a:cubicBezTo>
                    <a:pt x="50520" y="21592"/>
                    <a:pt x="50792" y="21463"/>
                    <a:pt x="50965" y="21223"/>
                  </a:cubicBezTo>
                  <a:cubicBezTo>
                    <a:pt x="50983" y="21196"/>
                    <a:pt x="50997" y="21168"/>
                    <a:pt x="51011" y="21141"/>
                  </a:cubicBezTo>
                  <a:lnTo>
                    <a:pt x="70453" y="38632"/>
                  </a:lnTo>
                  <a:cubicBezTo>
                    <a:pt x="70320" y="38824"/>
                    <a:pt x="70266" y="39053"/>
                    <a:pt x="70304" y="39285"/>
                  </a:cubicBezTo>
                  <a:cubicBezTo>
                    <a:pt x="70342" y="39518"/>
                    <a:pt x="70469" y="39722"/>
                    <a:pt x="70662" y="39860"/>
                  </a:cubicBezTo>
                  <a:cubicBezTo>
                    <a:pt x="70818" y="39972"/>
                    <a:pt x="70998" y="40026"/>
                    <a:pt x="71176" y="40026"/>
                  </a:cubicBezTo>
                  <a:cubicBezTo>
                    <a:pt x="71452" y="40026"/>
                    <a:pt x="71725" y="39897"/>
                    <a:pt x="71897" y="39657"/>
                  </a:cubicBezTo>
                  <a:cubicBezTo>
                    <a:pt x="71957" y="39572"/>
                    <a:pt x="71998" y="39480"/>
                    <a:pt x="72025" y="39385"/>
                  </a:cubicBezTo>
                  <a:lnTo>
                    <a:pt x="94903" y="41502"/>
                  </a:lnTo>
                  <a:cubicBezTo>
                    <a:pt x="94919" y="41758"/>
                    <a:pt x="95040" y="42007"/>
                    <a:pt x="95266" y="42168"/>
                  </a:cubicBezTo>
                  <a:cubicBezTo>
                    <a:pt x="95423" y="42280"/>
                    <a:pt x="95601" y="42334"/>
                    <a:pt x="95781" y="42334"/>
                  </a:cubicBezTo>
                  <a:cubicBezTo>
                    <a:pt x="96056" y="42334"/>
                    <a:pt x="96329" y="42206"/>
                    <a:pt x="96502" y="41965"/>
                  </a:cubicBezTo>
                  <a:cubicBezTo>
                    <a:pt x="96639" y="41772"/>
                    <a:pt x="96694" y="41539"/>
                    <a:pt x="96655" y="41305"/>
                  </a:cubicBezTo>
                  <a:cubicBezTo>
                    <a:pt x="96620" y="41070"/>
                    <a:pt x="96493" y="40865"/>
                    <a:pt x="96301" y="40727"/>
                  </a:cubicBezTo>
                  <a:cubicBezTo>
                    <a:pt x="96148" y="40618"/>
                    <a:pt x="95971" y="40561"/>
                    <a:pt x="95788" y="40561"/>
                  </a:cubicBezTo>
                  <a:cubicBezTo>
                    <a:pt x="95739" y="40561"/>
                    <a:pt x="95690" y="40565"/>
                    <a:pt x="95641" y="40573"/>
                  </a:cubicBezTo>
                  <a:cubicBezTo>
                    <a:pt x="95408" y="40613"/>
                    <a:pt x="95203" y="40739"/>
                    <a:pt x="95065" y="40932"/>
                  </a:cubicBezTo>
                  <a:cubicBezTo>
                    <a:pt x="94993" y="41035"/>
                    <a:pt x="94944" y="41149"/>
                    <a:pt x="94920" y="41266"/>
                  </a:cubicBezTo>
                  <a:lnTo>
                    <a:pt x="72064" y="39153"/>
                  </a:lnTo>
                  <a:cubicBezTo>
                    <a:pt x="72068" y="38873"/>
                    <a:pt x="71940" y="38595"/>
                    <a:pt x="71697" y="38420"/>
                  </a:cubicBezTo>
                  <a:cubicBezTo>
                    <a:pt x="71545" y="38311"/>
                    <a:pt x="71367" y="38254"/>
                    <a:pt x="71183" y="38254"/>
                  </a:cubicBezTo>
                  <a:cubicBezTo>
                    <a:pt x="71134" y="38254"/>
                    <a:pt x="71085" y="38258"/>
                    <a:pt x="71036" y="38266"/>
                  </a:cubicBezTo>
                  <a:cubicBezTo>
                    <a:pt x="70879" y="38292"/>
                    <a:pt x="70737" y="38361"/>
                    <a:pt x="70617" y="38461"/>
                  </a:cubicBezTo>
                  <a:lnTo>
                    <a:pt x="51109" y="20911"/>
                  </a:lnTo>
                  <a:cubicBezTo>
                    <a:pt x="51188" y="20572"/>
                    <a:pt x="51063" y="20203"/>
                    <a:pt x="50764" y="19988"/>
                  </a:cubicBezTo>
                  <a:cubicBezTo>
                    <a:pt x="50609" y="19877"/>
                    <a:pt x="50430" y="19824"/>
                    <a:pt x="50253" y="19824"/>
                  </a:cubicBezTo>
                  <a:cubicBezTo>
                    <a:pt x="50023" y="19824"/>
                    <a:pt x="49796" y="19913"/>
                    <a:pt x="49627" y="20080"/>
                  </a:cubicBezTo>
                  <a:lnTo>
                    <a:pt x="1890" y="937"/>
                  </a:lnTo>
                  <a:cubicBezTo>
                    <a:pt x="1894" y="873"/>
                    <a:pt x="1893" y="807"/>
                    <a:pt x="1881" y="741"/>
                  </a:cubicBezTo>
                  <a:cubicBezTo>
                    <a:pt x="1842" y="507"/>
                    <a:pt x="1715" y="304"/>
                    <a:pt x="1523" y="167"/>
                  </a:cubicBezTo>
                  <a:cubicBezTo>
                    <a:pt x="1371" y="58"/>
                    <a:pt x="1192" y="1"/>
                    <a:pt x="1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14" name="Google Shape;41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 flipH="1">
            <a:off x="5727380" y="0"/>
            <a:ext cx="340519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Subtitle 6"/>
          <p:cNvSpPr>
            <a:spLocks noGrp="1"/>
          </p:cNvSpPr>
          <p:nvPr>
            <p:ph type="subTitle" idx="3"/>
          </p:nvPr>
        </p:nvSpPr>
        <p:spPr>
          <a:xfrm>
            <a:off x="-4752" y="981068"/>
            <a:ext cx="4428204" cy="671446"/>
          </a:xfrm>
        </p:spPr>
        <p:txBody>
          <a:bodyPr/>
          <a:lstStyle/>
          <a:p>
            <a:pPr algn="ctr"/>
            <a:r>
              <a:rPr lang="en-US" sz="3200" b="1" i="1">
                <a:latin typeface="Times New Roman" charset="0"/>
                <a:ea typeface="Times New Roman" charset="0"/>
                <a:cs typeface="Times New Roman" charset="0"/>
              </a:rPr>
              <a:t>Model Evaluation:</a:t>
            </a:r>
            <a:endParaRPr lang="en-US" sz="3000" b="1" i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-4752" y="2029751"/>
            <a:ext cx="6702732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000" b="1" dirty="0">
                <a:latin typeface="Times New Roman" charset="0"/>
                <a:ea typeface="Times New Roman" charset="0"/>
                <a:cs typeface="Times New Roman" charset="0"/>
              </a:rPr>
              <a:t>Accuracy: </a:t>
            </a:r>
            <a:r>
              <a:rPr lang="en-US" sz="2000" dirty="0">
                <a:latin typeface="Times New Roman" charset="0"/>
                <a:ea typeface="Times New Roman" charset="0"/>
                <a:cs typeface="Times New Roman" charset="0"/>
              </a:rPr>
              <a:t>Present the accuracy of your model on the test set  (</a:t>
            </a:r>
            <a:r>
              <a:rPr lang="mr-IN" sz="2000" dirty="0">
                <a:latin typeface="Times New Roman" charset="0"/>
                <a:ea typeface="Times New Roman" charset="0"/>
                <a:cs typeface="Times New Roman" charset="0"/>
              </a:rPr>
              <a:t>86.91%</a:t>
            </a:r>
            <a:r>
              <a:rPr lang="en-US" sz="2000" dirty="0">
                <a:latin typeface="Times New Roman" charset="0"/>
                <a:ea typeface="Times New Roman" charset="0"/>
                <a:cs typeface="Times New Roman" charset="0"/>
              </a:rPr>
              <a:t>).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b="1" dirty="0">
                <a:latin typeface="Times New Roman" charset="0"/>
                <a:ea typeface="Times New Roman" charset="0"/>
                <a:cs typeface="Times New Roman" charset="0"/>
              </a:rPr>
              <a:t>Confusion Matrix: </a:t>
            </a:r>
            <a:r>
              <a:rPr lang="en-US" sz="2000" dirty="0">
                <a:latin typeface="Times New Roman" charset="0"/>
                <a:ea typeface="Times New Roman" charset="0"/>
                <a:cs typeface="Times New Roman" charset="0"/>
              </a:rPr>
              <a:t>Show a visual of the confusion matrix to illustrate true positives, true negatives, false positives, and false negatives.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b="1" dirty="0">
                <a:latin typeface="Times New Roman" charset="0"/>
                <a:ea typeface="Times New Roman" charset="0"/>
                <a:cs typeface="Times New Roman" charset="0"/>
              </a:rPr>
              <a:t>Classification Report: </a:t>
            </a:r>
            <a:r>
              <a:rPr lang="en-US" sz="2000" dirty="0">
                <a:latin typeface="Times New Roman" charset="0"/>
                <a:ea typeface="Times New Roman" charset="0"/>
                <a:cs typeface="Times New Roman" charset="0"/>
              </a:rPr>
              <a:t>Mention other key metrics like precision, recall, and F1-score, and explain what they mean.</a:t>
            </a:r>
          </a:p>
        </p:txBody>
      </p:sp>
    </p:spTree>
    <p:extLst>
      <p:ext uri="{BB962C8B-B14F-4D97-AF65-F5344CB8AC3E}">
        <p14:creationId xmlns:p14="http://schemas.microsoft.com/office/powerpoint/2010/main" val="328650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9" name="Google Shape;249;p29"/>
          <p:cNvGrpSpPr/>
          <p:nvPr/>
        </p:nvGrpSpPr>
        <p:grpSpPr>
          <a:xfrm rot="756538">
            <a:off x="-943408" y="-1484316"/>
            <a:ext cx="4574157" cy="3479412"/>
            <a:chOff x="1522650" y="1117750"/>
            <a:chExt cx="4574075" cy="3479350"/>
          </a:xfrm>
        </p:grpSpPr>
        <p:sp>
          <p:nvSpPr>
            <p:cNvPr id="250" name="Google Shape;250;p29"/>
            <p:cNvSpPr/>
            <p:nvPr/>
          </p:nvSpPr>
          <p:spPr>
            <a:xfrm>
              <a:off x="2305900" y="1117750"/>
              <a:ext cx="3790825" cy="3217100"/>
            </a:xfrm>
            <a:custGeom>
              <a:avLst/>
              <a:gdLst/>
              <a:ahLst/>
              <a:cxnLst/>
              <a:rect l="l" t="t" r="r" b="b"/>
              <a:pathLst>
                <a:path w="151633" h="128684" extrusionOk="0">
                  <a:moveTo>
                    <a:pt x="59573" y="1190"/>
                  </a:moveTo>
                  <a:lnTo>
                    <a:pt x="87345" y="18391"/>
                  </a:lnTo>
                  <a:cubicBezTo>
                    <a:pt x="87254" y="18737"/>
                    <a:pt x="87376" y="19117"/>
                    <a:pt x="87682" y="19337"/>
                  </a:cubicBezTo>
                  <a:cubicBezTo>
                    <a:pt x="87712" y="19358"/>
                    <a:pt x="87742" y="19374"/>
                    <a:pt x="87773" y="19391"/>
                  </a:cubicBezTo>
                  <a:lnTo>
                    <a:pt x="73089" y="35287"/>
                  </a:lnTo>
                  <a:cubicBezTo>
                    <a:pt x="73041" y="35228"/>
                    <a:pt x="72987" y="35173"/>
                    <a:pt x="72923" y="35127"/>
                  </a:cubicBezTo>
                  <a:cubicBezTo>
                    <a:pt x="72772" y="35017"/>
                    <a:pt x="72594" y="34961"/>
                    <a:pt x="72410" y="34961"/>
                  </a:cubicBezTo>
                  <a:cubicBezTo>
                    <a:pt x="72364" y="34961"/>
                    <a:pt x="72317" y="34964"/>
                    <a:pt x="72269" y="34972"/>
                  </a:cubicBezTo>
                  <a:lnTo>
                    <a:pt x="59361" y="1513"/>
                  </a:lnTo>
                  <a:cubicBezTo>
                    <a:pt x="59397" y="1478"/>
                    <a:pt x="59435" y="1443"/>
                    <a:pt x="59466" y="1400"/>
                  </a:cubicBezTo>
                  <a:cubicBezTo>
                    <a:pt x="59513" y="1335"/>
                    <a:pt x="59546" y="1262"/>
                    <a:pt x="59573" y="1190"/>
                  </a:cubicBezTo>
                  <a:close/>
                  <a:moveTo>
                    <a:pt x="57905" y="1155"/>
                  </a:moveTo>
                  <a:cubicBezTo>
                    <a:pt x="57962" y="1330"/>
                    <a:pt x="58069" y="1490"/>
                    <a:pt x="58229" y="1604"/>
                  </a:cubicBezTo>
                  <a:cubicBezTo>
                    <a:pt x="58385" y="1716"/>
                    <a:pt x="58564" y="1770"/>
                    <a:pt x="58744" y="1770"/>
                  </a:cubicBezTo>
                  <a:cubicBezTo>
                    <a:pt x="58890" y="1770"/>
                    <a:pt x="59035" y="1731"/>
                    <a:pt x="59165" y="1661"/>
                  </a:cubicBezTo>
                  <a:lnTo>
                    <a:pt x="72044" y="35042"/>
                  </a:lnTo>
                  <a:cubicBezTo>
                    <a:pt x="71907" y="35103"/>
                    <a:pt x="71787" y="35197"/>
                    <a:pt x="71696" y="35320"/>
                  </a:cubicBezTo>
                  <a:lnTo>
                    <a:pt x="34939" y="10633"/>
                  </a:lnTo>
                  <a:cubicBezTo>
                    <a:pt x="34967" y="10533"/>
                    <a:pt x="34978" y="10431"/>
                    <a:pt x="34971" y="10330"/>
                  </a:cubicBezTo>
                  <a:lnTo>
                    <a:pt x="57905" y="1155"/>
                  </a:lnTo>
                  <a:close/>
                  <a:moveTo>
                    <a:pt x="34896" y="10886"/>
                  </a:moveTo>
                  <a:lnTo>
                    <a:pt x="71585" y="35528"/>
                  </a:lnTo>
                  <a:cubicBezTo>
                    <a:pt x="71451" y="35873"/>
                    <a:pt x="71547" y="36273"/>
                    <a:pt x="71839" y="36520"/>
                  </a:cubicBezTo>
                  <a:lnTo>
                    <a:pt x="61150" y="46075"/>
                  </a:lnTo>
                  <a:cubicBezTo>
                    <a:pt x="61131" y="46059"/>
                    <a:pt x="61114" y="46040"/>
                    <a:pt x="61092" y="46024"/>
                  </a:cubicBezTo>
                  <a:cubicBezTo>
                    <a:pt x="60938" y="45913"/>
                    <a:pt x="60760" y="45860"/>
                    <a:pt x="60583" y="45860"/>
                  </a:cubicBezTo>
                  <a:cubicBezTo>
                    <a:pt x="60438" y="45860"/>
                    <a:pt x="60294" y="45896"/>
                    <a:pt x="60165" y="45964"/>
                  </a:cubicBezTo>
                  <a:lnTo>
                    <a:pt x="34896" y="10886"/>
                  </a:lnTo>
                  <a:close/>
                  <a:moveTo>
                    <a:pt x="88012" y="19481"/>
                  </a:moveTo>
                  <a:cubicBezTo>
                    <a:pt x="88073" y="19495"/>
                    <a:pt x="88135" y="19503"/>
                    <a:pt x="88199" y="19503"/>
                  </a:cubicBezTo>
                  <a:cubicBezTo>
                    <a:pt x="88236" y="19503"/>
                    <a:pt x="88270" y="19496"/>
                    <a:pt x="88308" y="19491"/>
                  </a:cubicBezTo>
                  <a:lnTo>
                    <a:pt x="90601" y="57808"/>
                  </a:lnTo>
                  <a:cubicBezTo>
                    <a:pt x="90477" y="57828"/>
                    <a:pt x="90359" y="57878"/>
                    <a:pt x="90253" y="57948"/>
                  </a:cubicBezTo>
                  <a:lnTo>
                    <a:pt x="73040" y="36456"/>
                  </a:lnTo>
                  <a:cubicBezTo>
                    <a:pt x="73069" y="36426"/>
                    <a:pt x="73102" y="36397"/>
                    <a:pt x="73126" y="36363"/>
                  </a:cubicBezTo>
                  <a:cubicBezTo>
                    <a:pt x="73264" y="36171"/>
                    <a:pt x="73319" y="35936"/>
                    <a:pt x="73280" y="35702"/>
                  </a:cubicBezTo>
                  <a:cubicBezTo>
                    <a:pt x="73268" y="35629"/>
                    <a:pt x="73244" y="35561"/>
                    <a:pt x="73216" y="35494"/>
                  </a:cubicBezTo>
                  <a:lnTo>
                    <a:pt x="88012" y="19481"/>
                  </a:lnTo>
                  <a:close/>
                  <a:moveTo>
                    <a:pt x="88769" y="19295"/>
                  </a:moveTo>
                  <a:lnTo>
                    <a:pt x="121569" y="41232"/>
                  </a:lnTo>
                  <a:cubicBezTo>
                    <a:pt x="121516" y="41429"/>
                    <a:pt x="121532" y="41636"/>
                    <a:pt x="121612" y="41820"/>
                  </a:cubicBezTo>
                  <a:lnTo>
                    <a:pt x="91516" y="58252"/>
                  </a:lnTo>
                  <a:cubicBezTo>
                    <a:pt x="91455" y="58141"/>
                    <a:pt x="91371" y="58040"/>
                    <a:pt x="91261" y="57962"/>
                  </a:cubicBezTo>
                  <a:cubicBezTo>
                    <a:pt x="91131" y="57868"/>
                    <a:pt x="90984" y="57820"/>
                    <a:pt x="90835" y="57804"/>
                  </a:cubicBezTo>
                  <a:lnTo>
                    <a:pt x="88539" y="19431"/>
                  </a:lnTo>
                  <a:cubicBezTo>
                    <a:pt x="88621" y="19396"/>
                    <a:pt x="88699" y="19354"/>
                    <a:pt x="88769" y="19295"/>
                  </a:cubicBezTo>
                  <a:close/>
                  <a:moveTo>
                    <a:pt x="72858" y="36603"/>
                  </a:moveTo>
                  <a:lnTo>
                    <a:pt x="90079" y="58104"/>
                  </a:lnTo>
                  <a:cubicBezTo>
                    <a:pt x="90062" y="58125"/>
                    <a:pt x="90041" y="58144"/>
                    <a:pt x="90025" y="58165"/>
                  </a:cubicBezTo>
                  <a:cubicBezTo>
                    <a:pt x="89989" y="58216"/>
                    <a:pt x="89960" y="58268"/>
                    <a:pt x="89936" y="58323"/>
                  </a:cubicBezTo>
                  <a:lnTo>
                    <a:pt x="61457" y="46818"/>
                  </a:lnTo>
                  <a:cubicBezTo>
                    <a:pt x="61473" y="46617"/>
                    <a:pt x="61422" y="46416"/>
                    <a:pt x="61307" y="46247"/>
                  </a:cubicBezTo>
                  <a:lnTo>
                    <a:pt x="72044" y="36651"/>
                  </a:lnTo>
                  <a:cubicBezTo>
                    <a:pt x="72160" y="36702"/>
                    <a:pt x="72283" y="36731"/>
                    <a:pt x="72406" y="36731"/>
                  </a:cubicBezTo>
                  <a:cubicBezTo>
                    <a:pt x="72565" y="36731"/>
                    <a:pt x="72719" y="36684"/>
                    <a:pt x="72858" y="36603"/>
                  </a:cubicBezTo>
                  <a:close/>
                  <a:moveTo>
                    <a:pt x="29406" y="22188"/>
                  </a:moveTo>
                  <a:lnTo>
                    <a:pt x="59857" y="46227"/>
                  </a:lnTo>
                  <a:cubicBezTo>
                    <a:pt x="59573" y="46625"/>
                    <a:pt x="59665" y="47178"/>
                    <a:pt x="60061" y="47462"/>
                  </a:cubicBezTo>
                  <a:cubicBezTo>
                    <a:pt x="60098" y="47488"/>
                    <a:pt x="60135" y="47509"/>
                    <a:pt x="60173" y="47529"/>
                  </a:cubicBezTo>
                  <a:lnTo>
                    <a:pt x="58655" y="58545"/>
                  </a:lnTo>
                  <a:cubicBezTo>
                    <a:pt x="58595" y="58532"/>
                    <a:pt x="58534" y="58525"/>
                    <a:pt x="58473" y="58525"/>
                  </a:cubicBezTo>
                  <a:cubicBezTo>
                    <a:pt x="58354" y="58525"/>
                    <a:pt x="58236" y="58550"/>
                    <a:pt x="58125" y="58596"/>
                  </a:cubicBezTo>
                  <a:lnTo>
                    <a:pt x="29406" y="22188"/>
                  </a:lnTo>
                  <a:close/>
                  <a:moveTo>
                    <a:pt x="16326" y="26247"/>
                  </a:moveTo>
                  <a:lnTo>
                    <a:pt x="57750" y="58893"/>
                  </a:lnTo>
                  <a:cubicBezTo>
                    <a:pt x="57750" y="58894"/>
                    <a:pt x="57749" y="58894"/>
                    <a:pt x="57748" y="58895"/>
                  </a:cubicBezTo>
                  <a:cubicBezTo>
                    <a:pt x="57632" y="59054"/>
                    <a:pt x="57582" y="59240"/>
                    <a:pt x="57584" y="59421"/>
                  </a:cubicBezTo>
                  <a:lnTo>
                    <a:pt x="33209" y="61477"/>
                  </a:lnTo>
                  <a:cubicBezTo>
                    <a:pt x="33171" y="61253"/>
                    <a:pt x="33049" y="61044"/>
                    <a:pt x="32851" y="60900"/>
                  </a:cubicBezTo>
                  <a:cubicBezTo>
                    <a:pt x="32696" y="60788"/>
                    <a:pt x="32515" y="60735"/>
                    <a:pt x="32336" y="60735"/>
                  </a:cubicBezTo>
                  <a:cubicBezTo>
                    <a:pt x="32231" y="60735"/>
                    <a:pt x="32126" y="60753"/>
                    <a:pt x="32028" y="60789"/>
                  </a:cubicBezTo>
                  <a:lnTo>
                    <a:pt x="16086" y="26436"/>
                  </a:lnTo>
                  <a:cubicBezTo>
                    <a:pt x="16176" y="26387"/>
                    <a:pt x="16257" y="26325"/>
                    <a:pt x="16326" y="26247"/>
                  </a:cubicBezTo>
                  <a:close/>
                  <a:moveTo>
                    <a:pt x="57622" y="59652"/>
                  </a:moveTo>
                  <a:cubicBezTo>
                    <a:pt x="57674" y="59839"/>
                    <a:pt x="57783" y="60008"/>
                    <a:pt x="57952" y="60129"/>
                  </a:cubicBezTo>
                  <a:cubicBezTo>
                    <a:pt x="58054" y="60201"/>
                    <a:pt x="58165" y="60247"/>
                    <a:pt x="58279" y="60272"/>
                  </a:cubicBezTo>
                  <a:lnTo>
                    <a:pt x="55785" y="68604"/>
                  </a:lnTo>
                  <a:cubicBezTo>
                    <a:pt x="55759" y="68602"/>
                    <a:pt x="55732" y="68601"/>
                    <a:pt x="55705" y="68601"/>
                  </a:cubicBezTo>
                  <a:cubicBezTo>
                    <a:pt x="55430" y="68601"/>
                    <a:pt x="55160" y="68726"/>
                    <a:pt x="54987" y="68966"/>
                  </a:cubicBezTo>
                  <a:cubicBezTo>
                    <a:pt x="54939" y="69034"/>
                    <a:pt x="54905" y="69108"/>
                    <a:pt x="54878" y="69182"/>
                  </a:cubicBezTo>
                  <a:lnTo>
                    <a:pt x="33192" y="61843"/>
                  </a:lnTo>
                  <a:cubicBezTo>
                    <a:pt x="33203" y="61799"/>
                    <a:pt x="33210" y="61755"/>
                    <a:pt x="33214" y="61709"/>
                  </a:cubicBezTo>
                  <a:lnTo>
                    <a:pt x="57622" y="59652"/>
                  </a:lnTo>
                  <a:close/>
                  <a:moveTo>
                    <a:pt x="61404" y="47049"/>
                  </a:moveTo>
                  <a:lnTo>
                    <a:pt x="89872" y="58550"/>
                  </a:lnTo>
                  <a:cubicBezTo>
                    <a:pt x="89825" y="58868"/>
                    <a:pt x="89949" y="59201"/>
                    <a:pt x="90228" y="59401"/>
                  </a:cubicBezTo>
                  <a:cubicBezTo>
                    <a:pt x="90327" y="59471"/>
                    <a:pt x="90435" y="59515"/>
                    <a:pt x="90546" y="59541"/>
                  </a:cubicBezTo>
                  <a:lnTo>
                    <a:pt x="88027" y="76730"/>
                  </a:lnTo>
                  <a:cubicBezTo>
                    <a:pt x="88011" y="76729"/>
                    <a:pt x="87994" y="76729"/>
                    <a:pt x="87977" y="76729"/>
                  </a:cubicBezTo>
                  <a:cubicBezTo>
                    <a:pt x="87931" y="76729"/>
                    <a:pt x="87884" y="76732"/>
                    <a:pt x="87837" y="76740"/>
                  </a:cubicBezTo>
                  <a:cubicBezTo>
                    <a:pt x="87715" y="76760"/>
                    <a:pt x="87603" y="76805"/>
                    <a:pt x="87501" y="76869"/>
                  </a:cubicBezTo>
                  <a:lnTo>
                    <a:pt x="61265" y="47294"/>
                  </a:lnTo>
                  <a:cubicBezTo>
                    <a:pt x="61275" y="47282"/>
                    <a:pt x="61288" y="47273"/>
                    <a:pt x="61297" y="47259"/>
                  </a:cubicBezTo>
                  <a:cubicBezTo>
                    <a:pt x="61344" y="47194"/>
                    <a:pt x="61377" y="47123"/>
                    <a:pt x="61404" y="47049"/>
                  </a:cubicBezTo>
                  <a:close/>
                  <a:moveTo>
                    <a:pt x="61096" y="47455"/>
                  </a:moveTo>
                  <a:lnTo>
                    <a:pt x="87328" y="77024"/>
                  </a:lnTo>
                  <a:cubicBezTo>
                    <a:pt x="87322" y="77033"/>
                    <a:pt x="87314" y="77039"/>
                    <a:pt x="87308" y="77047"/>
                  </a:cubicBezTo>
                  <a:lnTo>
                    <a:pt x="59297" y="59712"/>
                  </a:lnTo>
                  <a:cubicBezTo>
                    <a:pt x="59429" y="59348"/>
                    <a:pt x="59315" y="58926"/>
                    <a:pt x="58985" y="58689"/>
                  </a:cubicBezTo>
                  <a:cubicBezTo>
                    <a:pt x="58952" y="58665"/>
                    <a:pt x="58916" y="58648"/>
                    <a:pt x="58882" y="58628"/>
                  </a:cubicBezTo>
                  <a:lnTo>
                    <a:pt x="60400" y="47607"/>
                  </a:lnTo>
                  <a:cubicBezTo>
                    <a:pt x="60459" y="47619"/>
                    <a:pt x="60519" y="47627"/>
                    <a:pt x="60578" y="47627"/>
                  </a:cubicBezTo>
                  <a:cubicBezTo>
                    <a:pt x="60762" y="47627"/>
                    <a:pt x="60943" y="47564"/>
                    <a:pt x="61096" y="47455"/>
                  </a:cubicBezTo>
                  <a:close/>
                  <a:moveTo>
                    <a:pt x="59189" y="59922"/>
                  </a:moveTo>
                  <a:lnTo>
                    <a:pt x="87178" y="77244"/>
                  </a:lnTo>
                  <a:cubicBezTo>
                    <a:pt x="87172" y="77259"/>
                    <a:pt x="87166" y="77275"/>
                    <a:pt x="87161" y="77291"/>
                  </a:cubicBezTo>
                  <a:lnTo>
                    <a:pt x="56571" y="69673"/>
                  </a:lnTo>
                  <a:cubicBezTo>
                    <a:pt x="56646" y="69338"/>
                    <a:pt x="56520" y="68976"/>
                    <a:pt x="56224" y="68763"/>
                  </a:cubicBezTo>
                  <a:cubicBezTo>
                    <a:pt x="56157" y="68717"/>
                    <a:pt x="56087" y="68682"/>
                    <a:pt x="56015" y="68656"/>
                  </a:cubicBezTo>
                  <a:lnTo>
                    <a:pt x="58519" y="60290"/>
                  </a:lnTo>
                  <a:cubicBezTo>
                    <a:pt x="58777" y="60275"/>
                    <a:pt x="59025" y="60152"/>
                    <a:pt x="59188" y="59926"/>
                  </a:cubicBezTo>
                  <a:cubicBezTo>
                    <a:pt x="59189" y="59924"/>
                    <a:pt x="59189" y="59923"/>
                    <a:pt x="59189" y="59922"/>
                  </a:cubicBezTo>
                  <a:close/>
                  <a:moveTo>
                    <a:pt x="6382" y="54567"/>
                  </a:moveTo>
                  <a:lnTo>
                    <a:pt x="31456" y="61554"/>
                  </a:lnTo>
                  <a:cubicBezTo>
                    <a:pt x="31440" y="61772"/>
                    <a:pt x="31506" y="61990"/>
                    <a:pt x="31643" y="62166"/>
                  </a:cubicBezTo>
                  <a:lnTo>
                    <a:pt x="15546" y="78173"/>
                  </a:lnTo>
                  <a:cubicBezTo>
                    <a:pt x="15506" y="78130"/>
                    <a:pt x="15461" y="78092"/>
                    <a:pt x="15414" y="78055"/>
                  </a:cubicBezTo>
                  <a:cubicBezTo>
                    <a:pt x="15260" y="77944"/>
                    <a:pt x="15081" y="77892"/>
                    <a:pt x="14905" y="77892"/>
                  </a:cubicBezTo>
                  <a:cubicBezTo>
                    <a:pt x="14826" y="77892"/>
                    <a:pt x="14747" y="77902"/>
                    <a:pt x="14671" y="77923"/>
                  </a:cubicBezTo>
                  <a:lnTo>
                    <a:pt x="6061" y="55104"/>
                  </a:lnTo>
                  <a:cubicBezTo>
                    <a:pt x="6125" y="55054"/>
                    <a:pt x="6183" y="54997"/>
                    <a:pt x="6233" y="54928"/>
                  </a:cubicBezTo>
                  <a:cubicBezTo>
                    <a:pt x="6313" y="54818"/>
                    <a:pt x="6360" y="54692"/>
                    <a:pt x="6382" y="54567"/>
                  </a:cubicBezTo>
                  <a:close/>
                  <a:moveTo>
                    <a:pt x="91099" y="59489"/>
                  </a:moveTo>
                  <a:lnTo>
                    <a:pt x="104457" y="79682"/>
                  </a:lnTo>
                  <a:cubicBezTo>
                    <a:pt x="104363" y="79741"/>
                    <a:pt x="104277" y="79819"/>
                    <a:pt x="104210" y="79913"/>
                  </a:cubicBezTo>
                  <a:cubicBezTo>
                    <a:pt x="104146" y="80003"/>
                    <a:pt x="104103" y="80102"/>
                    <a:pt x="104076" y="80204"/>
                  </a:cubicBezTo>
                  <a:lnTo>
                    <a:pt x="88866" y="77650"/>
                  </a:lnTo>
                  <a:cubicBezTo>
                    <a:pt x="88877" y="77362"/>
                    <a:pt x="88749" y="77075"/>
                    <a:pt x="88499" y="76896"/>
                  </a:cubicBezTo>
                  <a:cubicBezTo>
                    <a:pt x="88425" y="76842"/>
                    <a:pt x="88344" y="76806"/>
                    <a:pt x="88260" y="76778"/>
                  </a:cubicBezTo>
                  <a:lnTo>
                    <a:pt x="90783" y="59563"/>
                  </a:lnTo>
                  <a:cubicBezTo>
                    <a:pt x="90892" y="59558"/>
                    <a:pt x="90999" y="59534"/>
                    <a:pt x="91099" y="59489"/>
                  </a:cubicBezTo>
                  <a:close/>
                  <a:moveTo>
                    <a:pt x="33100" y="62061"/>
                  </a:moveTo>
                  <a:lnTo>
                    <a:pt x="54828" y="69413"/>
                  </a:lnTo>
                  <a:cubicBezTo>
                    <a:pt x="54804" y="69712"/>
                    <a:pt x="54931" y="70016"/>
                    <a:pt x="55192" y="70201"/>
                  </a:cubicBezTo>
                  <a:cubicBezTo>
                    <a:pt x="55275" y="70262"/>
                    <a:pt x="55369" y="70305"/>
                    <a:pt x="55466" y="70333"/>
                  </a:cubicBezTo>
                  <a:lnTo>
                    <a:pt x="54144" y="97291"/>
                  </a:lnTo>
                  <a:cubicBezTo>
                    <a:pt x="54112" y="97293"/>
                    <a:pt x="54080" y="97293"/>
                    <a:pt x="54049" y="97298"/>
                  </a:cubicBezTo>
                  <a:cubicBezTo>
                    <a:pt x="53964" y="97313"/>
                    <a:pt x="53885" y="97342"/>
                    <a:pt x="53809" y="97378"/>
                  </a:cubicBezTo>
                  <a:lnTo>
                    <a:pt x="32845" y="62338"/>
                  </a:lnTo>
                  <a:cubicBezTo>
                    <a:pt x="32924" y="62281"/>
                    <a:pt x="32998" y="62217"/>
                    <a:pt x="33057" y="62136"/>
                  </a:cubicBezTo>
                  <a:cubicBezTo>
                    <a:pt x="33074" y="62112"/>
                    <a:pt x="33085" y="62086"/>
                    <a:pt x="33100" y="62061"/>
                  </a:cubicBezTo>
                  <a:close/>
                  <a:moveTo>
                    <a:pt x="56487" y="69893"/>
                  </a:moveTo>
                  <a:lnTo>
                    <a:pt x="87105" y="77517"/>
                  </a:lnTo>
                  <a:cubicBezTo>
                    <a:pt x="87088" y="77681"/>
                    <a:pt x="87116" y="77843"/>
                    <a:pt x="87186" y="77992"/>
                  </a:cubicBezTo>
                  <a:lnTo>
                    <a:pt x="54942" y="97700"/>
                  </a:lnTo>
                  <a:cubicBezTo>
                    <a:pt x="54883" y="97604"/>
                    <a:pt x="54803" y="97519"/>
                    <a:pt x="54708" y="97452"/>
                  </a:cubicBezTo>
                  <a:cubicBezTo>
                    <a:pt x="54609" y="97379"/>
                    <a:pt x="54496" y="97331"/>
                    <a:pt x="54379" y="97305"/>
                  </a:cubicBezTo>
                  <a:lnTo>
                    <a:pt x="55700" y="70367"/>
                  </a:lnTo>
                  <a:lnTo>
                    <a:pt x="55705" y="70367"/>
                  </a:lnTo>
                  <a:cubicBezTo>
                    <a:pt x="55753" y="70367"/>
                    <a:pt x="55802" y="70364"/>
                    <a:pt x="55850" y="70355"/>
                  </a:cubicBezTo>
                  <a:cubicBezTo>
                    <a:pt x="56084" y="70317"/>
                    <a:pt x="56287" y="70190"/>
                    <a:pt x="56427" y="69997"/>
                  </a:cubicBezTo>
                  <a:cubicBezTo>
                    <a:pt x="56450" y="69964"/>
                    <a:pt x="56468" y="69927"/>
                    <a:pt x="56487" y="69893"/>
                  </a:cubicBezTo>
                  <a:close/>
                  <a:moveTo>
                    <a:pt x="31811" y="62331"/>
                  </a:moveTo>
                  <a:cubicBezTo>
                    <a:pt x="31814" y="62333"/>
                    <a:pt x="31817" y="62338"/>
                    <a:pt x="31821" y="62340"/>
                  </a:cubicBezTo>
                  <a:cubicBezTo>
                    <a:pt x="31978" y="62452"/>
                    <a:pt x="32156" y="62506"/>
                    <a:pt x="32336" y="62506"/>
                  </a:cubicBezTo>
                  <a:cubicBezTo>
                    <a:pt x="32439" y="62506"/>
                    <a:pt x="32539" y="62482"/>
                    <a:pt x="32636" y="62447"/>
                  </a:cubicBezTo>
                  <a:lnTo>
                    <a:pt x="53611" y="97508"/>
                  </a:lnTo>
                  <a:cubicBezTo>
                    <a:pt x="53561" y="97551"/>
                    <a:pt x="53513" y="97602"/>
                    <a:pt x="53473" y="97657"/>
                  </a:cubicBezTo>
                  <a:cubicBezTo>
                    <a:pt x="53449" y="97691"/>
                    <a:pt x="53432" y="97726"/>
                    <a:pt x="53414" y="97761"/>
                  </a:cubicBezTo>
                  <a:lnTo>
                    <a:pt x="15678" y="79186"/>
                  </a:lnTo>
                  <a:cubicBezTo>
                    <a:pt x="15816" y="78926"/>
                    <a:pt x="15811" y="78622"/>
                    <a:pt x="15682" y="78371"/>
                  </a:cubicBezTo>
                  <a:lnTo>
                    <a:pt x="31811" y="62331"/>
                  </a:lnTo>
                  <a:close/>
                  <a:moveTo>
                    <a:pt x="1615" y="71499"/>
                  </a:moveTo>
                  <a:lnTo>
                    <a:pt x="14037" y="78573"/>
                  </a:lnTo>
                  <a:cubicBezTo>
                    <a:pt x="13958" y="78911"/>
                    <a:pt x="14084" y="79279"/>
                    <a:pt x="14383" y="79494"/>
                  </a:cubicBezTo>
                  <a:cubicBezTo>
                    <a:pt x="14539" y="79606"/>
                    <a:pt x="14719" y="79660"/>
                    <a:pt x="14898" y="79660"/>
                  </a:cubicBezTo>
                  <a:cubicBezTo>
                    <a:pt x="15136" y="79660"/>
                    <a:pt x="15368" y="79558"/>
                    <a:pt x="15538" y="79377"/>
                  </a:cubicBezTo>
                  <a:lnTo>
                    <a:pt x="53328" y="97978"/>
                  </a:lnTo>
                  <a:cubicBezTo>
                    <a:pt x="53297" y="98118"/>
                    <a:pt x="53305" y="98265"/>
                    <a:pt x="53342" y="98402"/>
                  </a:cubicBezTo>
                  <a:lnTo>
                    <a:pt x="44172" y="100939"/>
                  </a:lnTo>
                  <a:cubicBezTo>
                    <a:pt x="44109" y="100823"/>
                    <a:pt x="44023" y="100722"/>
                    <a:pt x="43914" y="100644"/>
                  </a:cubicBezTo>
                  <a:cubicBezTo>
                    <a:pt x="43762" y="100534"/>
                    <a:pt x="43583" y="100477"/>
                    <a:pt x="43400" y="100477"/>
                  </a:cubicBezTo>
                  <a:cubicBezTo>
                    <a:pt x="43351" y="100477"/>
                    <a:pt x="43302" y="100481"/>
                    <a:pt x="43253" y="100489"/>
                  </a:cubicBezTo>
                  <a:cubicBezTo>
                    <a:pt x="43020" y="100528"/>
                    <a:pt x="42817" y="100655"/>
                    <a:pt x="42677" y="100848"/>
                  </a:cubicBezTo>
                  <a:cubicBezTo>
                    <a:pt x="42516" y="101072"/>
                    <a:pt x="42479" y="101346"/>
                    <a:pt x="42546" y="101594"/>
                  </a:cubicBezTo>
                  <a:lnTo>
                    <a:pt x="31935" y="108097"/>
                  </a:lnTo>
                  <a:cubicBezTo>
                    <a:pt x="31872" y="107978"/>
                    <a:pt x="31783" y="107872"/>
                    <a:pt x="31671" y="107790"/>
                  </a:cubicBezTo>
                  <a:cubicBezTo>
                    <a:pt x="31516" y="107679"/>
                    <a:pt x="31337" y="107626"/>
                    <a:pt x="31160" y="107626"/>
                  </a:cubicBezTo>
                  <a:cubicBezTo>
                    <a:pt x="30986" y="107626"/>
                    <a:pt x="30812" y="107678"/>
                    <a:pt x="30664" y="107776"/>
                  </a:cubicBezTo>
                  <a:lnTo>
                    <a:pt x="1598" y="71519"/>
                  </a:lnTo>
                  <a:cubicBezTo>
                    <a:pt x="1603" y="71511"/>
                    <a:pt x="1609" y="71506"/>
                    <a:pt x="1615" y="71499"/>
                  </a:cubicBezTo>
                  <a:close/>
                  <a:moveTo>
                    <a:pt x="87314" y="78191"/>
                  </a:moveTo>
                  <a:cubicBezTo>
                    <a:pt x="87360" y="78243"/>
                    <a:pt x="87409" y="78293"/>
                    <a:pt x="87467" y="78334"/>
                  </a:cubicBezTo>
                  <a:cubicBezTo>
                    <a:pt x="87623" y="78447"/>
                    <a:pt x="87803" y="78500"/>
                    <a:pt x="87981" y="78500"/>
                  </a:cubicBezTo>
                  <a:cubicBezTo>
                    <a:pt x="88023" y="78500"/>
                    <a:pt x="88063" y="78493"/>
                    <a:pt x="88103" y="78485"/>
                  </a:cubicBezTo>
                  <a:lnTo>
                    <a:pt x="95457" y="108915"/>
                  </a:lnTo>
                  <a:cubicBezTo>
                    <a:pt x="95228" y="108955"/>
                    <a:pt x="95026" y="109080"/>
                    <a:pt x="94890" y="109271"/>
                  </a:cubicBezTo>
                  <a:cubicBezTo>
                    <a:pt x="94886" y="109276"/>
                    <a:pt x="94884" y="109281"/>
                    <a:pt x="94880" y="109287"/>
                  </a:cubicBezTo>
                  <a:lnTo>
                    <a:pt x="55049" y="98390"/>
                  </a:lnTo>
                  <a:cubicBezTo>
                    <a:pt x="55079" y="98272"/>
                    <a:pt x="55087" y="98149"/>
                    <a:pt x="55066" y="98026"/>
                  </a:cubicBezTo>
                  <a:cubicBezTo>
                    <a:pt x="55060" y="97989"/>
                    <a:pt x="55048" y="97954"/>
                    <a:pt x="55038" y="97917"/>
                  </a:cubicBezTo>
                  <a:lnTo>
                    <a:pt x="87314" y="78191"/>
                  </a:lnTo>
                  <a:close/>
                  <a:moveTo>
                    <a:pt x="42637" y="101815"/>
                  </a:moveTo>
                  <a:cubicBezTo>
                    <a:pt x="42697" y="101917"/>
                    <a:pt x="42779" y="102009"/>
                    <a:pt x="42882" y="102083"/>
                  </a:cubicBezTo>
                  <a:cubicBezTo>
                    <a:pt x="43034" y="102192"/>
                    <a:pt x="43212" y="102249"/>
                    <a:pt x="43395" y="102249"/>
                  </a:cubicBezTo>
                  <a:cubicBezTo>
                    <a:pt x="43443" y="102249"/>
                    <a:pt x="43493" y="102245"/>
                    <a:pt x="43541" y="102237"/>
                  </a:cubicBezTo>
                  <a:cubicBezTo>
                    <a:pt x="43588" y="102229"/>
                    <a:pt x="43633" y="102216"/>
                    <a:pt x="43679" y="102201"/>
                  </a:cubicBezTo>
                  <a:lnTo>
                    <a:pt x="55444" y="118817"/>
                  </a:lnTo>
                  <a:cubicBezTo>
                    <a:pt x="55361" y="118874"/>
                    <a:pt x="55285" y="118944"/>
                    <a:pt x="55225" y="119027"/>
                  </a:cubicBezTo>
                  <a:cubicBezTo>
                    <a:pt x="55134" y="119155"/>
                    <a:pt x="55081" y="119302"/>
                    <a:pt x="55066" y="119454"/>
                  </a:cubicBezTo>
                  <a:lnTo>
                    <a:pt x="38399" y="118443"/>
                  </a:lnTo>
                  <a:lnTo>
                    <a:pt x="31738" y="109173"/>
                  </a:lnTo>
                  <a:cubicBezTo>
                    <a:pt x="31789" y="109128"/>
                    <a:pt x="31835" y="109080"/>
                    <a:pt x="31876" y="109025"/>
                  </a:cubicBezTo>
                  <a:cubicBezTo>
                    <a:pt x="32014" y="108832"/>
                    <a:pt x="32069" y="108598"/>
                    <a:pt x="32030" y="108364"/>
                  </a:cubicBezTo>
                  <a:cubicBezTo>
                    <a:pt x="32027" y="108350"/>
                    <a:pt x="32021" y="108336"/>
                    <a:pt x="32017" y="108321"/>
                  </a:cubicBezTo>
                  <a:lnTo>
                    <a:pt x="42637" y="101815"/>
                  </a:lnTo>
                  <a:close/>
                  <a:moveTo>
                    <a:pt x="54958" y="98612"/>
                  </a:moveTo>
                  <a:lnTo>
                    <a:pt x="94775" y="109505"/>
                  </a:lnTo>
                  <a:cubicBezTo>
                    <a:pt x="94674" y="109802"/>
                    <a:pt x="94737" y="110137"/>
                    <a:pt x="94949" y="110374"/>
                  </a:cubicBezTo>
                  <a:lnTo>
                    <a:pt x="79975" y="127087"/>
                  </a:lnTo>
                  <a:cubicBezTo>
                    <a:pt x="79970" y="127084"/>
                    <a:pt x="79968" y="127081"/>
                    <a:pt x="79965" y="127079"/>
                  </a:cubicBezTo>
                  <a:cubicBezTo>
                    <a:pt x="79813" y="126970"/>
                    <a:pt x="79634" y="126913"/>
                    <a:pt x="79451" y="126913"/>
                  </a:cubicBezTo>
                  <a:cubicBezTo>
                    <a:pt x="79403" y="126913"/>
                    <a:pt x="79354" y="126917"/>
                    <a:pt x="79305" y="126925"/>
                  </a:cubicBezTo>
                  <a:cubicBezTo>
                    <a:pt x="79089" y="126960"/>
                    <a:pt x="78902" y="127074"/>
                    <a:pt x="78766" y="127242"/>
                  </a:cubicBezTo>
                  <a:lnTo>
                    <a:pt x="44129" y="101861"/>
                  </a:lnTo>
                  <a:cubicBezTo>
                    <a:pt x="44257" y="101672"/>
                    <a:pt x="44310" y="101447"/>
                    <a:pt x="44272" y="101221"/>
                  </a:cubicBezTo>
                  <a:cubicBezTo>
                    <a:pt x="44268" y="101201"/>
                    <a:pt x="44262" y="101182"/>
                    <a:pt x="44256" y="101162"/>
                  </a:cubicBezTo>
                  <a:lnTo>
                    <a:pt x="53432" y="98624"/>
                  </a:lnTo>
                  <a:cubicBezTo>
                    <a:pt x="53492" y="98727"/>
                    <a:pt x="53573" y="98820"/>
                    <a:pt x="53678" y="98895"/>
                  </a:cubicBezTo>
                  <a:cubicBezTo>
                    <a:pt x="53834" y="99007"/>
                    <a:pt x="54013" y="99061"/>
                    <a:pt x="54193" y="99061"/>
                  </a:cubicBezTo>
                  <a:cubicBezTo>
                    <a:pt x="54468" y="99061"/>
                    <a:pt x="54740" y="98932"/>
                    <a:pt x="54914" y="98692"/>
                  </a:cubicBezTo>
                  <a:cubicBezTo>
                    <a:pt x="54931" y="98666"/>
                    <a:pt x="54943" y="98639"/>
                    <a:pt x="54958" y="98612"/>
                  </a:cubicBezTo>
                  <a:close/>
                  <a:moveTo>
                    <a:pt x="58749" y="0"/>
                  </a:moveTo>
                  <a:cubicBezTo>
                    <a:pt x="58700" y="0"/>
                    <a:pt x="58651" y="4"/>
                    <a:pt x="58601" y="13"/>
                  </a:cubicBezTo>
                  <a:cubicBezTo>
                    <a:pt x="58368" y="51"/>
                    <a:pt x="58165" y="178"/>
                    <a:pt x="58026" y="371"/>
                  </a:cubicBezTo>
                  <a:cubicBezTo>
                    <a:pt x="57906" y="537"/>
                    <a:pt x="57857" y="730"/>
                    <a:pt x="57863" y="922"/>
                  </a:cubicBezTo>
                  <a:lnTo>
                    <a:pt x="34925" y="10097"/>
                  </a:lnTo>
                  <a:cubicBezTo>
                    <a:pt x="34868" y="9931"/>
                    <a:pt x="34761" y="9780"/>
                    <a:pt x="34608" y="9669"/>
                  </a:cubicBezTo>
                  <a:cubicBezTo>
                    <a:pt x="34451" y="9557"/>
                    <a:pt x="34271" y="9503"/>
                    <a:pt x="34092" y="9503"/>
                  </a:cubicBezTo>
                  <a:cubicBezTo>
                    <a:pt x="33816" y="9503"/>
                    <a:pt x="33545" y="9631"/>
                    <a:pt x="33372" y="9872"/>
                  </a:cubicBezTo>
                  <a:cubicBezTo>
                    <a:pt x="33234" y="10064"/>
                    <a:pt x="33180" y="10299"/>
                    <a:pt x="33218" y="10533"/>
                  </a:cubicBezTo>
                  <a:cubicBezTo>
                    <a:pt x="33257" y="10766"/>
                    <a:pt x="33384" y="10969"/>
                    <a:pt x="33577" y="11108"/>
                  </a:cubicBezTo>
                  <a:cubicBezTo>
                    <a:pt x="33733" y="11221"/>
                    <a:pt x="33912" y="11274"/>
                    <a:pt x="34091" y="11274"/>
                  </a:cubicBezTo>
                  <a:cubicBezTo>
                    <a:pt x="34316" y="11274"/>
                    <a:pt x="34535" y="11185"/>
                    <a:pt x="34704" y="11023"/>
                  </a:cubicBezTo>
                  <a:lnTo>
                    <a:pt x="59844" y="45919"/>
                  </a:lnTo>
                  <a:lnTo>
                    <a:pt x="59844" y="45919"/>
                  </a:lnTo>
                  <a:lnTo>
                    <a:pt x="29110" y="21654"/>
                  </a:lnTo>
                  <a:cubicBezTo>
                    <a:pt x="29111" y="21652"/>
                    <a:pt x="29113" y="21651"/>
                    <a:pt x="29117" y="21648"/>
                  </a:cubicBezTo>
                  <a:cubicBezTo>
                    <a:pt x="29401" y="21251"/>
                    <a:pt x="29309" y="20697"/>
                    <a:pt x="28913" y="20413"/>
                  </a:cubicBezTo>
                  <a:cubicBezTo>
                    <a:pt x="28757" y="20301"/>
                    <a:pt x="28577" y="20247"/>
                    <a:pt x="28399" y="20247"/>
                  </a:cubicBezTo>
                  <a:cubicBezTo>
                    <a:pt x="28122" y="20247"/>
                    <a:pt x="27850" y="20375"/>
                    <a:pt x="27678" y="20616"/>
                  </a:cubicBezTo>
                  <a:cubicBezTo>
                    <a:pt x="27393" y="21013"/>
                    <a:pt x="27485" y="21567"/>
                    <a:pt x="27881" y="21851"/>
                  </a:cubicBezTo>
                  <a:cubicBezTo>
                    <a:pt x="28037" y="21963"/>
                    <a:pt x="28217" y="22017"/>
                    <a:pt x="28396" y="22017"/>
                  </a:cubicBezTo>
                  <a:cubicBezTo>
                    <a:pt x="28561" y="22017"/>
                    <a:pt x="28722" y="21967"/>
                    <a:pt x="28864" y="21877"/>
                  </a:cubicBezTo>
                  <a:lnTo>
                    <a:pt x="57922" y="58717"/>
                  </a:lnTo>
                  <a:cubicBezTo>
                    <a:pt x="57920" y="58718"/>
                    <a:pt x="57919" y="58719"/>
                    <a:pt x="57916" y="58723"/>
                  </a:cubicBezTo>
                  <a:lnTo>
                    <a:pt x="16459" y="26054"/>
                  </a:lnTo>
                  <a:cubicBezTo>
                    <a:pt x="16652" y="25671"/>
                    <a:pt x="16546" y="25194"/>
                    <a:pt x="16188" y="24937"/>
                  </a:cubicBezTo>
                  <a:cubicBezTo>
                    <a:pt x="16032" y="24825"/>
                    <a:pt x="15851" y="24771"/>
                    <a:pt x="15672" y="24771"/>
                  </a:cubicBezTo>
                  <a:cubicBezTo>
                    <a:pt x="15397" y="24771"/>
                    <a:pt x="15125" y="24899"/>
                    <a:pt x="14952" y="25140"/>
                  </a:cubicBezTo>
                  <a:cubicBezTo>
                    <a:pt x="14668" y="25537"/>
                    <a:pt x="14760" y="26091"/>
                    <a:pt x="15155" y="26375"/>
                  </a:cubicBezTo>
                  <a:cubicBezTo>
                    <a:pt x="15308" y="26486"/>
                    <a:pt x="15486" y="26541"/>
                    <a:pt x="15671" y="26541"/>
                  </a:cubicBezTo>
                  <a:cubicBezTo>
                    <a:pt x="15719" y="26541"/>
                    <a:pt x="15768" y="26537"/>
                    <a:pt x="15816" y="26529"/>
                  </a:cubicBezTo>
                  <a:cubicBezTo>
                    <a:pt x="15834" y="26526"/>
                    <a:pt x="15850" y="26520"/>
                    <a:pt x="15866" y="26516"/>
                  </a:cubicBezTo>
                  <a:lnTo>
                    <a:pt x="31824" y="60903"/>
                  </a:lnTo>
                  <a:cubicBezTo>
                    <a:pt x="31748" y="60958"/>
                    <a:pt x="31675" y="61023"/>
                    <a:pt x="31618" y="61103"/>
                  </a:cubicBezTo>
                  <a:cubicBezTo>
                    <a:pt x="31568" y="61173"/>
                    <a:pt x="31534" y="61248"/>
                    <a:pt x="31507" y="61324"/>
                  </a:cubicBezTo>
                  <a:lnTo>
                    <a:pt x="6390" y="54326"/>
                  </a:lnTo>
                  <a:cubicBezTo>
                    <a:pt x="6367" y="54081"/>
                    <a:pt x="6245" y="53846"/>
                    <a:pt x="6030" y="53692"/>
                  </a:cubicBezTo>
                  <a:cubicBezTo>
                    <a:pt x="5874" y="53581"/>
                    <a:pt x="5694" y="53527"/>
                    <a:pt x="5515" y="53527"/>
                  </a:cubicBezTo>
                  <a:cubicBezTo>
                    <a:pt x="5239" y="53527"/>
                    <a:pt x="4967" y="53655"/>
                    <a:pt x="4794" y="53896"/>
                  </a:cubicBezTo>
                  <a:cubicBezTo>
                    <a:pt x="4510" y="54293"/>
                    <a:pt x="4602" y="54846"/>
                    <a:pt x="4998" y="55131"/>
                  </a:cubicBezTo>
                  <a:cubicBezTo>
                    <a:pt x="5154" y="55243"/>
                    <a:pt x="5334" y="55297"/>
                    <a:pt x="5512" y="55297"/>
                  </a:cubicBezTo>
                  <a:cubicBezTo>
                    <a:pt x="5630" y="55297"/>
                    <a:pt x="5746" y="55269"/>
                    <a:pt x="5854" y="55223"/>
                  </a:cubicBezTo>
                  <a:lnTo>
                    <a:pt x="14454" y="78011"/>
                  </a:lnTo>
                  <a:cubicBezTo>
                    <a:pt x="14348" y="78072"/>
                    <a:pt x="14255" y="78154"/>
                    <a:pt x="14180" y="78258"/>
                  </a:cubicBezTo>
                  <a:cubicBezTo>
                    <a:pt x="14159" y="78289"/>
                    <a:pt x="14143" y="78321"/>
                    <a:pt x="14124" y="78354"/>
                  </a:cubicBezTo>
                  <a:lnTo>
                    <a:pt x="1732" y="71295"/>
                  </a:lnTo>
                  <a:cubicBezTo>
                    <a:pt x="1882" y="70925"/>
                    <a:pt x="1769" y="70488"/>
                    <a:pt x="1431" y="70244"/>
                  </a:cubicBezTo>
                  <a:cubicBezTo>
                    <a:pt x="1279" y="70136"/>
                    <a:pt x="1101" y="70079"/>
                    <a:pt x="918" y="70079"/>
                  </a:cubicBezTo>
                  <a:cubicBezTo>
                    <a:pt x="869" y="70079"/>
                    <a:pt x="819" y="70083"/>
                    <a:pt x="770" y="70091"/>
                  </a:cubicBezTo>
                  <a:cubicBezTo>
                    <a:pt x="535" y="70130"/>
                    <a:pt x="333" y="70257"/>
                    <a:pt x="193" y="70449"/>
                  </a:cubicBezTo>
                  <a:cubicBezTo>
                    <a:pt x="56" y="70642"/>
                    <a:pt x="1" y="70875"/>
                    <a:pt x="40" y="71109"/>
                  </a:cubicBezTo>
                  <a:cubicBezTo>
                    <a:pt x="79" y="71343"/>
                    <a:pt x="206" y="71547"/>
                    <a:pt x="399" y="71685"/>
                  </a:cubicBezTo>
                  <a:cubicBezTo>
                    <a:pt x="555" y="71797"/>
                    <a:pt x="734" y="71851"/>
                    <a:pt x="913" y="71851"/>
                  </a:cubicBezTo>
                  <a:cubicBezTo>
                    <a:pt x="1096" y="71851"/>
                    <a:pt x="1276" y="71789"/>
                    <a:pt x="1426" y="71680"/>
                  </a:cubicBezTo>
                  <a:lnTo>
                    <a:pt x="30491" y="107933"/>
                  </a:lnTo>
                  <a:cubicBezTo>
                    <a:pt x="30474" y="107952"/>
                    <a:pt x="30454" y="107971"/>
                    <a:pt x="30437" y="107994"/>
                  </a:cubicBezTo>
                  <a:cubicBezTo>
                    <a:pt x="30426" y="108010"/>
                    <a:pt x="30418" y="108029"/>
                    <a:pt x="30408" y="108045"/>
                  </a:cubicBezTo>
                  <a:lnTo>
                    <a:pt x="5131" y="93125"/>
                  </a:lnTo>
                  <a:cubicBezTo>
                    <a:pt x="5273" y="92758"/>
                    <a:pt x="5159" y="92325"/>
                    <a:pt x="4826" y="92087"/>
                  </a:cubicBezTo>
                  <a:cubicBezTo>
                    <a:pt x="4669" y="91975"/>
                    <a:pt x="4489" y="91921"/>
                    <a:pt x="4311" y="91921"/>
                  </a:cubicBezTo>
                  <a:cubicBezTo>
                    <a:pt x="4035" y="91921"/>
                    <a:pt x="3763" y="92050"/>
                    <a:pt x="3589" y="92291"/>
                  </a:cubicBezTo>
                  <a:cubicBezTo>
                    <a:pt x="3305" y="92688"/>
                    <a:pt x="3397" y="93241"/>
                    <a:pt x="3792" y="93527"/>
                  </a:cubicBezTo>
                  <a:cubicBezTo>
                    <a:pt x="3950" y="93639"/>
                    <a:pt x="4128" y="93692"/>
                    <a:pt x="4308" y="93692"/>
                  </a:cubicBezTo>
                  <a:cubicBezTo>
                    <a:pt x="4578" y="93692"/>
                    <a:pt x="4846" y="93566"/>
                    <a:pt x="5020" y="93332"/>
                  </a:cubicBezTo>
                  <a:lnTo>
                    <a:pt x="30310" y="108260"/>
                  </a:lnTo>
                  <a:cubicBezTo>
                    <a:pt x="30273" y="108387"/>
                    <a:pt x="30261" y="108519"/>
                    <a:pt x="30283" y="108652"/>
                  </a:cubicBezTo>
                  <a:cubicBezTo>
                    <a:pt x="30322" y="108886"/>
                    <a:pt x="30449" y="109090"/>
                    <a:pt x="30642" y="109228"/>
                  </a:cubicBezTo>
                  <a:cubicBezTo>
                    <a:pt x="30795" y="109337"/>
                    <a:pt x="30972" y="109394"/>
                    <a:pt x="31155" y="109394"/>
                  </a:cubicBezTo>
                  <a:cubicBezTo>
                    <a:pt x="31203" y="109394"/>
                    <a:pt x="31252" y="109389"/>
                    <a:pt x="31301" y="109382"/>
                  </a:cubicBezTo>
                  <a:cubicBezTo>
                    <a:pt x="31386" y="109367"/>
                    <a:pt x="31466" y="109337"/>
                    <a:pt x="31543" y="109302"/>
                  </a:cubicBezTo>
                  <a:lnTo>
                    <a:pt x="38242" y="118625"/>
                  </a:lnTo>
                  <a:lnTo>
                    <a:pt x="38274" y="118671"/>
                  </a:lnTo>
                  <a:lnTo>
                    <a:pt x="55072" y="119689"/>
                  </a:lnTo>
                  <a:cubicBezTo>
                    <a:pt x="55111" y="119923"/>
                    <a:pt x="55238" y="120126"/>
                    <a:pt x="55429" y="120263"/>
                  </a:cubicBezTo>
                  <a:cubicBezTo>
                    <a:pt x="55585" y="120375"/>
                    <a:pt x="55765" y="120428"/>
                    <a:pt x="55944" y="120428"/>
                  </a:cubicBezTo>
                  <a:cubicBezTo>
                    <a:pt x="56219" y="120428"/>
                    <a:pt x="56492" y="120300"/>
                    <a:pt x="56664" y="120059"/>
                  </a:cubicBezTo>
                  <a:cubicBezTo>
                    <a:pt x="56949" y="119663"/>
                    <a:pt x="56857" y="119109"/>
                    <a:pt x="56461" y="118824"/>
                  </a:cubicBezTo>
                  <a:cubicBezTo>
                    <a:pt x="56309" y="118716"/>
                    <a:pt x="56131" y="118659"/>
                    <a:pt x="55949" y="118659"/>
                  </a:cubicBezTo>
                  <a:cubicBezTo>
                    <a:pt x="55900" y="118659"/>
                    <a:pt x="55850" y="118663"/>
                    <a:pt x="55801" y="118671"/>
                  </a:cubicBezTo>
                  <a:cubicBezTo>
                    <a:pt x="55750" y="118679"/>
                    <a:pt x="55702" y="118694"/>
                    <a:pt x="55655" y="118710"/>
                  </a:cubicBezTo>
                  <a:lnTo>
                    <a:pt x="43893" y="102095"/>
                  </a:lnTo>
                  <a:cubicBezTo>
                    <a:pt x="43920" y="102077"/>
                    <a:pt x="43946" y="102056"/>
                    <a:pt x="43971" y="102035"/>
                  </a:cubicBezTo>
                  <a:lnTo>
                    <a:pt x="78639" y="127440"/>
                  </a:lnTo>
                  <a:cubicBezTo>
                    <a:pt x="78569" y="127597"/>
                    <a:pt x="78545" y="127770"/>
                    <a:pt x="78575" y="127942"/>
                  </a:cubicBezTo>
                  <a:cubicBezTo>
                    <a:pt x="78613" y="128175"/>
                    <a:pt x="78740" y="128380"/>
                    <a:pt x="78933" y="128518"/>
                  </a:cubicBezTo>
                  <a:cubicBezTo>
                    <a:pt x="79089" y="128630"/>
                    <a:pt x="79269" y="128683"/>
                    <a:pt x="79447" y="128683"/>
                  </a:cubicBezTo>
                  <a:cubicBezTo>
                    <a:pt x="79723" y="128683"/>
                    <a:pt x="79996" y="128555"/>
                    <a:pt x="80168" y="128314"/>
                  </a:cubicBezTo>
                  <a:cubicBezTo>
                    <a:pt x="80402" y="127987"/>
                    <a:pt x="80378" y="127555"/>
                    <a:pt x="80140" y="127252"/>
                  </a:cubicBezTo>
                  <a:lnTo>
                    <a:pt x="95125" y="110526"/>
                  </a:lnTo>
                  <a:cubicBezTo>
                    <a:pt x="95273" y="110624"/>
                    <a:pt x="95441" y="110672"/>
                    <a:pt x="95607" y="110672"/>
                  </a:cubicBezTo>
                  <a:cubicBezTo>
                    <a:pt x="95788" y="110672"/>
                    <a:pt x="95963" y="110612"/>
                    <a:pt x="96112" y="110507"/>
                  </a:cubicBezTo>
                  <a:lnTo>
                    <a:pt x="102491" y="121570"/>
                  </a:lnTo>
                  <a:cubicBezTo>
                    <a:pt x="102377" y="121631"/>
                    <a:pt x="102271" y="121716"/>
                    <a:pt x="102190" y="121830"/>
                  </a:cubicBezTo>
                  <a:cubicBezTo>
                    <a:pt x="101904" y="122228"/>
                    <a:pt x="101997" y="122780"/>
                    <a:pt x="102393" y="123065"/>
                  </a:cubicBezTo>
                  <a:cubicBezTo>
                    <a:pt x="102545" y="123175"/>
                    <a:pt x="102723" y="123231"/>
                    <a:pt x="102906" y="123231"/>
                  </a:cubicBezTo>
                  <a:cubicBezTo>
                    <a:pt x="102954" y="123231"/>
                    <a:pt x="103004" y="123228"/>
                    <a:pt x="103052" y="123219"/>
                  </a:cubicBezTo>
                  <a:cubicBezTo>
                    <a:pt x="103284" y="123181"/>
                    <a:pt x="103489" y="123053"/>
                    <a:pt x="103626" y="122861"/>
                  </a:cubicBezTo>
                  <a:cubicBezTo>
                    <a:pt x="103912" y="122464"/>
                    <a:pt x="103819" y="121910"/>
                    <a:pt x="103423" y="121625"/>
                  </a:cubicBezTo>
                  <a:cubicBezTo>
                    <a:pt x="103268" y="121514"/>
                    <a:pt x="103091" y="121463"/>
                    <a:pt x="102915" y="121463"/>
                  </a:cubicBezTo>
                  <a:cubicBezTo>
                    <a:pt x="102846" y="121463"/>
                    <a:pt x="102778" y="121470"/>
                    <a:pt x="102712" y="121485"/>
                  </a:cubicBezTo>
                  <a:lnTo>
                    <a:pt x="96287" y="110342"/>
                  </a:lnTo>
                  <a:cubicBezTo>
                    <a:pt x="96298" y="110329"/>
                    <a:pt x="96313" y="110318"/>
                    <a:pt x="96325" y="110302"/>
                  </a:cubicBezTo>
                  <a:cubicBezTo>
                    <a:pt x="96610" y="109904"/>
                    <a:pt x="96518" y="109351"/>
                    <a:pt x="96121" y="109066"/>
                  </a:cubicBezTo>
                  <a:cubicBezTo>
                    <a:pt x="95993" y="108973"/>
                    <a:pt x="95844" y="108923"/>
                    <a:pt x="95692" y="108908"/>
                  </a:cubicBezTo>
                  <a:lnTo>
                    <a:pt x="88325" y="78424"/>
                  </a:lnTo>
                  <a:cubicBezTo>
                    <a:pt x="88400" y="78392"/>
                    <a:pt x="88472" y="78351"/>
                    <a:pt x="88538" y="78298"/>
                  </a:cubicBezTo>
                  <a:lnTo>
                    <a:pt x="112640" y="101661"/>
                  </a:lnTo>
                  <a:cubicBezTo>
                    <a:pt x="112415" y="102050"/>
                    <a:pt x="112513" y="102555"/>
                    <a:pt x="112886" y="102822"/>
                  </a:cubicBezTo>
                  <a:cubicBezTo>
                    <a:pt x="113043" y="102935"/>
                    <a:pt x="113222" y="102988"/>
                    <a:pt x="113401" y="102988"/>
                  </a:cubicBezTo>
                  <a:cubicBezTo>
                    <a:pt x="113421" y="102988"/>
                    <a:pt x="113442" y="102983"/>
                    <a:pt x="113461" y="102982"/>
                  </a:cubicBezTo>
                  <a:lnTo>
                    <a:pt x="118567" y="120230"/>
                  </a:lnTo>
                  <a:cubicBezTo>
                    <a:pt x="118456" y="120292"/>
                    <a:pt x="118356" y="120375"/>
                    <a:pt x="118277" y="120485"/>
                  </a:cubicBezTo>
                  <a:cubicBezTo>
                    <a:pt x="117993" y="120882"/>
                    <a:pt x="118085" y="121436"/>
                    <a:pt x="118480" y="121721"/>
                  </a:cubicBezTo>
                  <a:cubicBezTo>
                    <a:pt x="118632" y="121830"/>
                    <a:pt x="118811" y="121886"/>
                    <a:pt x="118994" y="121886"/>
                  </a:cubicBezTo>
                  <a:cubicBezTo>
                    <a:pt x="119042" y="121886"/>
                    <a:pt x="119091" y="121882"/>
                    <a:pt x="119139" y="121875"/>
                  </a:cubicBezTo>
                  <a:cubicBezTo>
                    <a:pt x="119372" y="121835"/>
                    <a:pt x="119577" y="121709"/>
                    <a:pt x="119715" y="121516"/>
                  </a:cubicBezTo>
                  <a:cubicBezTo>
                    <a:pt x="119999" y="121118"/>
                    <a:pt x="119907" y="120565"/>
                    <a:pt x="119511" y="120281"/>
                  </a:cubicBezTo>
                  <a:cubicBezTo>
                    <a:pt x="119357" y="120170"/>
                    <a:pt x="119179" y="120118"/>
                    <a:pt x="119002" y="120118"/>
                  </a:cubicBezTo>
                  <a:cubicBezTo>
                    <a:pt x="118929" y="120118"/>
                    <a:pt x="118856" y="120127"/>
                    <a:pt x="118785" y="120144"/>
                  </a:cubicBezTo>
                  <a:lnTo>
                    <a:pt x="113690" y="102933"/>
                  </a:lnTo>
                  <a:cubicBezTo>
                    <a:pt x="113856" y="102876"/>
                    <a:pt x="114009" y="102773"/>
                    <a:pt x="114121" y="102619"/>
                  </a:cubicBezTo>
                  <a:cubicBezTo>
                    <a:pt x="114405" y="102222"/>
                    <a:pt x="114313" y="101668"/>
                    <a:pt x="113917" y="101384"/>
                  </a:cubicBezTo>
                  <a:cubicBezTo>
                    <a:pt x="113762" y="101272"/>
                    <a:pt x="113582" y="101219"/>
                    <a:pt x="113404" y="101219"/>
                  </a:cubicBezTo>
                  <a:cubicBezTo>
                    <a:pt x="113177" y="101219"/>
                    <a:pt x="112951" y="101307"/>
                    <a:pt x="112782" y="101473"/>
                  </a:cubicBezTo>
                  <a:lnTo>
                    <a:pt x="88698" y="78130"/>
                  </a:lnTo>
                  <a:cubicBezTo>
                    <a:pt x="88756" y="78050"/>
                    <a:pt x="88793" y="77963"/>
                    <a:pt x="88820" y="77873"/>
                  </a:cubicBezTo>
                  <a:lnTo>
                    <a:pt x="104040" y="80436"/>
                  </a:lnTo>
                  <a:cubicBezTo>
                    <a:pt x="104042" y="80710"/>
                    <a:pt x="104168" y="80979"/>
                    <a:pt x="104406" y="81151"/>
                  </a:cubicBezTo>
                  <a:cubicBezTo>
                    <a:pt x="104559" y="81260"/>
                    <a:pt x="104736" y="81316"/>
                    <a:pt x="104920" y="81316"/>
                  </a:cubicBezTo>
                  <a:cubicBezTo>
                    <a:pt x="104968" y="81316"/>
                    <a:pt x="105019" y="81312"/>
                    <a:pt x="105067" y="81303"/>
                  </a:cubicBezTo>
                  <a:cubicBezTo>
                    <a:pt x="105299" y="81265"/>
                    <a:pt x="105503" y="81138"/>
                    <a:pt x="105641" y="80945"/>
                  </a:cubicBezTo>
                  <a:cubicBezTo>
                    <a:pt x="105673" y="80901"/>
                    <a:pt x="105700" y="80853"/>
                    <a:pt x="105722" y="80805"/>
                  </a:cubicBezTo>
                  <a:lnTo>
                    <a:pt x="125340" y="86830"/>
                  </a:lnTo>
                  <a:cubicBezTo>
                    <a:pt x="125298" y="87143"/>
                    <a:pt x="125422" y="87472"/>
                    <a:pt x="125697" y="87670"/>
                  </a:cubicBezTo>
                  <a:cubicBezTo>
                    <a:pt x="125850" y="87779"/>
                    <a:pt x="126027" y="87835"/>
                    <a:pt x="126212" y="87835"/>
                  </a:cubicBezTo>
                  <a:cubicBezTo>
                    <a:pt x="126260" y="87835"/>
                    <a:pt x="126310" y="87831"/>
                    <a:pt x="126358" y="87823"/>
                  </a:cubicBezTo>
                  <a:cubicBezTo>
                    <a:pt x="126590" y="87784"/>
                    <a:pt x="126795" y="87657"/>
                    <a:pt x="126932" y="87464"/>
                  </a:cubicBezTo>
                  <a:cubicBezTo>
                    <a:pt x="127070" y="87272"/>
                    <a:pt x="127125" y="87039"/>
                    <a:pt x="127086" y="86804"/>
                  </a:cubicBezTo>
                  <a:cubicBezTo>
                    <a:pt x="127048" y="86571"/>
                    <a:pt x="126920" y="86367"/>
                    <a:pt x="126728" y="86229"/>
                  </a:cubicBezTo>
                  <a:cubicBezTo>
                    <a:pt x="126572" y="86117"/>
                    <a:pt x="126392" y="86063"/>
                    <a:pt x="126213" y="86063"/>
                  </a:cubicBezTo>
                  <a:cubicBezTo>
                    <a:pt x="125937" y="86063"/>
                    <a:pt x="125665" y="86191"/>
                    <a:pt x="125492" y="86432"/>
                  </a:cubicBezTo>
                  <a:cubicBezTo>
                    <a:pt x="125454" y="86486"/>
                    <a:pt x="125423" y="86543"/>
                    <a:pt x="125399" y="86602"/>
                  </a:cubicBezTo>
                  <a:lnTo>
                    <a:pt x="105791" y="80580"/>
                  </a:lnTo>
                  <a:cubicBezTo>
                    <a:pt x="105808" y="80484"/>
                    <a:pt x="105812" y="80386"/>
                    <a:pt x="105795" y="80285"/>
                  </a:cubicBezTo>
                  <a:cubicBezTo>
                    <a:pt x="105757" y="80052"/>
                    <a:pt x="105629" y="79848"/>
                    <a:pt x="105437" y="79710"/>
                  </a:cubicBezTo>
                  <a:cubicBezTo>
                    <a:pt x="105283" y="79599"/>
                    <a:pt x="105105" y="79547"/>
                    <a:pt x="104928" y="79547"/>
                  </a:cubicBezTo>
                  <a:cubicBezTo>
                    <a:pt x="104839" y="79547"/>
                    <a:pt x="104751" y="79560"/>
                    <a:pt x="104666" y="79586"/>
                  </a:cubicBezTo>
                  <a:lnTo>
                    <a:pt x="91291" y="59370"/>
                  </a:lnTo>
                  <a:cubicBezTo>
                    <a:pt x="91351" y="59320"/>
                    <a:pt x="91408" y="59265"/>
                    <a:pt x="91454" y="59199"/>
                  </a:cubicBezTo>
                  <a:cubicBezTo>
                    <a:pt x="91612" y="58980"/>
                    <a:pt x="91650" y="58716"/>
                    <a:pt x="91591" y="58473"/>
                  </a:cubicBezTo>
                  <a:lnTo>
                    <a:pt x="121723" y="42022"/>
                  </a:lnTo>
                  <a:cubicBezTo>
                    <a:pt x="121773" y="42082"/>
                    <a:pt x="121827" y="42140"/>
                    <a:pt x="121893" y="42188"/>
                  </a:cubicBezTo>
                  <a:cubicBezTo>
                    <a:pt x="122049" y="42300"/>
                    <a:pt x="122229" y="42354"/>
                    <a:pt x="122408" y="42354"/>
                  </a:cubicBezTo>
                  <a:cubicBezTo>
                    <a:pt x="122508" y="42354"/>
                    <a:pt x="122608" y="42331"/>
                    <a:pt x="122702" y="42298"/>
                  </a:cubicBezTo>
                  <a:lnTo>
                    <a:pt x="143453" y="68738"/>
                  </a:lnTo>
                  <a:cubicBezTo>
                    <a:pt x="143438" y="68755"/>
                    <a:pt x="143422" y="68770"/>
                    <a:pt x="143408" y="68787"/>
                  </a:cubicBezTo>
                  <a:cubicBezTo>
                    <a:pt x="143123" y="69184"/>
                    <a:pt x="143215" y="69738"/>
                    <a:pt x="143613" y="70023"/>
                  </a:cubicBezTo>
                  <a:cubicBezTo>
                    <a:pt x="143769" y="70135"/>
                    <a:pt x="143948" y="70188"/>
                    <a:pt x="144127" y="70188"/>
                  </a:cubicBezTo>
                  <a:cubicBezTo>
                    <a:pt x="144155" y="70188"/>
                    <a:pt x="144182" y="70181"/>
                    <a:pt x="144210" y="70179"/>
                  </a:cubicBezTo>
                  <a:lnTo>
                    <a:pt x="150276" y="95191"/>
                  </a:lnTo>
                  <a:cubicBezTo>
                    <a:pt x="150132" y="95254"/>
                    <a:pt x="150005" y="95352"/>
                    <a:pt x="149911" y="95484"/>
                  </a:cubicBezTo>
                  <a:cubicBezTo>
                    <a:pt x="149774" y="95676"/>
                    <a:pt x="149718" y="95910"/>
                    <a:pt x="149758" y="96144"/>
                  </a:cubicBezTo>
                  <a:cubicBezTo>
                    <a:pt x="149796" y="96377"/>
                    <a:pt x="149923" y="96581"/>
                    <a:pt x="150116" y="96719"/>
                  </a:cubicBezTo>
                  <a:cubicBezTo>
                    <a:pt x="150272" y="96832"/>
                    <a:pt x="150451" y="96885"/>
                    <a:pt x="150630" y="96885"/>
                  </a:cubicBezTo>
                  <a:cubicBezTo>
                    <a:pt x="150905" y="96885"/>
                    <a:pt x="151178" y="96757"/>
                    <a:pt x="151351" y="96516"/>
                  </a:cubicBezTo>
                  <a:cubicBezTo>
                    <a:pt x="151633" y="96119"/>
                    <a:pt x="151542" y="95564"/>
                    <a:pt x="151145" y="95281"/>
                  </a:cubicBezTo>
                  <a:cubicBezTo>
                    <a:pt x="150994" y="95171"/>
                    <a:pt x="150817" y="95116"/>
                    <a:pt x="150635" y="95116"/>
                  </a:cubicBezTo>
                  <a:cubicBezTo>
                    <a:pt x="150591" y="95116"/>
                    <a:pt x="150546" y="95119"/>
                    <a:pt x="150501" y="95126"/>
                  </a:cubicBezTo>
                  <a:lnTo>
                    <a:pt x="144439" y="70126"/>
                  </a:lnTo>
                  <a:cubicBezTo>
                    <a:pt x="144598" y="70068"/>
                    <a:pt x="144742" y="69967"/>
                    <a:pt x="144848" y="69819"/>
                  </a:cubicBezTo>
                  <a:cubicBezTo>
                    <a:pt x="145133" y="69422"/>
                    <a:pt x="145041" y="68869"/>
                    <a:pt x="144643" y="68584"/>
                  </a:cubicBezTo>
                  <a:cubicBezTo>
                    <a:pt x="144489" y="68473"/>
                    <a:pt x="144310" y="68419"/>
                    <a:pt x="144133" y="68419"/>
                  </a:cubicBezTo>
                  <a:cubicBezTo>
                    <a:pt x="143954" y="68419"/>
                    <a:pt x="143776" y="68474"/>
                    <a:pt x="143625" y="68579"/>
                  </a:cubicBezTo>
                  <a:lnTo>
                    <a:pt x="122923" y="42187"/>
                  </a:lnTo>
                  <a:cubicBezTo>
                    <a:pt x="123003" y="42130"/>
                    <a:pt x="123078" y="42066"/>
                    <a:pt x="123137" y="41982"/>
                  </a:cubicBezTo>
                  <a:cubicBezTo>
                    <a:pt x="123422" y="41585"/>
                    <a:pt x="123330" y="41031"/>
                    <a:pt x="122934" y="40747"/>
                  </a:cubicBezTo>
                  <a:cubicBezTo>
                    <a:pt x="122782" y="40638"/>
                    <a:pt x="122603" y="40581"/>
                    <a:pt x="122419" y="40581"/>
                  </a:cubicBezTo>
                  <a:cubicBezTo>
                    <a:pt x="122371" y="40581"/>
                    <a:pt x="122322" y="40585"/>
                    <a:pt x="122273" y="40593"/>
                  </a:cubicBezTo>
                  <a:cubicBezTo>
                    <a:pt x="122040" y="40632"/>
                    <a:pt x="121837" y="40759"/>
                    <a:pt x="121699" y="40952"/>
                  </a:cubicBezTo>
                  <a:cubicBezTo>
                    <a:pt x="121684" y="40972"/>
                    <a:pt x="121674" y="40993"/>
                    <a:pt x="121662" y="41015"/>
                  </a:cubicBezTo>
                  <a:lnTo>
                    <a:pt x="88927" y="19118"/>
                  </a:lnTo>
                  <a:cubicBezTo>
                    <a:pt x="89200" y="18723"/>
                    <a:pt x="89106" y="18178"/>
                    <a:pt x="88714" y="17898"/>
                  </a:cubicBezTo>
                  <a:cubicBezTo>
                    <a:pt x="88558" y="17786"/>
                    <a:pt x="88378" y="17733"/>
                    <a:pt x="88200" y="17733"/>
                  </a:cubicBezTo>
                  <a:cubicBezTo>
                    <a:pt x="87924" y="17733"/>
                    <a:pt x="87652" y="17861"/>
                    <a:pt x="87479" y="18101"/>
                  </a:cubicBezTo>
                  <a:cubicBezTo>
                    <a:pt x="87463" y="18124"/>
                    <a:pt x="87452" y="18149"/>
                    <a:pt x="87437" y="18172"/>
                  </a:cubicBezTo>
                  <a:lnTo>
                    <a:pt x="59626" y="948"/>
                  </a:lnTo>
                  <a:cubicBezTo>
                    <a:pt x="59646" y="651"/>
                    <a:pt x="59520" y="351"/>
                    <a:pt x="59262" y="166"/>
                  </a:cubicBezTo>
                  <a:cubicBezTo>
                    <a:pt x="59111" y="58"/>
                    <a:pt x="58932" y="0"/>
                    <a:pt x="587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29"/>
            <p:cNvSpPr/>
            <p:nvPr/>
          </p:nvSpPr>
          <p:spPr>
            <a:xfrm>
              <a:off x="1522650" y="3538750"/>
              <a:ext cx="2417375" cy="1058350"/>
            </a:xfrm>
            <a:custGeom>
              <a:avLst/>
              <a:gdLst/>
              <a:ahLst/>
              <a:cxnLst/>
              <a:rect l="l" t="t" r="r" b="b"/>
              <a:pathLst>
                <a:path w="96695" h="42334" extrusionOk="0">
                  <a:moveTo>
                    <a:pt x="1008" y="1"/>
                  </a:moveTo>
                  <a:cubicBezTo>
                    <a:pt x="960" y="1"/>
                    <a:pt x="911" y="5"/>
                    <a:pt x="862" y="13"/>
                  </a:cubicBezTo>
                  <a:cubicBezTo>
                    <a:pt x="628" y="51"/>
                    <a:pt x="424" y="179"/>
                    <a:pt x="285" y="371"/>
                  </a:cubicBezTo>
                  <a:cubicBezTo>
                    <a:pt x="1" y="768"/>
                    <a:pt x="93" y="1321"/>
                    <a:pt x="489" y="1607"/>
                  </a:cubicBezTo>
                  <a:cubicBezTo>
                    <a:pt x="641" y="1716"/>
                    <a:pt x="819" y="1772"/>
                    <a:pt x="1002" y="1772"/>
                  </a:cubicBezTo>
                  <a:cubicBezTo>
                    <a:pt x="1050" y="1772"/>
                    <a:pt x="1100" y="1768"/>
                    <a:pt x="1148" y="1760"/>
                  </a:cubicBezTo>
                  <a:cubicBezTo>
                    <a:pt x="1382" y="1721"/>
                    <a:pt x="1585" y="1594"/>
                    <a:pt x="1724" y="1401"/>
                  </a:cubicBezTo>
                  <a:cubicBezTo>
                    <a:pt x="1775" y="1331"/>
                    <a:pt x="1812" y="1251"/>
                    <a:pt x="1839" y="1170"/>
                  </a:cubicBezTo>
                  <a:lnTo>
                    <a:pt x="49478" y="20273"/>
                  </a:lnTo>
                  <a:cubicBezTo>
                    <a:pt x="49259" y="20661"/>
                    <a:pt x="49358" y="21161"/>
                    <a:pt x="49729" y="21426"/>
                  </a:cubicBezTo>
                  <a:cubicBezTo>
                    <a:pt x="49886" y="21538"/>
                    <a:pt x="50065" y="21592"/>
                    <a:pt x="50244" y="21592"/>
                  </a:cubicBezTo>
                  <a:cubicBezTo>
                    <a:pt x="50520" y="21592"/>
                    <a:pt x="50792" y="21463"/>
                    <a:pt x="50965" y="21223"/>
                  </a:cubicBezTo>
                  <a:cubicBezTo>
                    <a:pt x="50983" y="21196"/>
                    <a:pt x="50997" y="21168"/>
                    <a:pt x="51011" y="21141"/>
                  </a:cubicBezTo>
                  <a:lnTo>
                    <a:pt x="70453" y="38632"/>
                  </a:lnTo>
                  <a:cubicBezTo>
                    <a:pt x="70320" y="38824"/>
                    <a:pt x="70266" y="39053"/>
                    <a:pt x="70304" y="39285"/>
                  </a:cubicBezTo>
                  <a:cubicBezTo>
                    <a:pt x="70342" y="39518"/>
                    <a:pt x="70469" y="39722"/>
                    <a:pt x="70662" y="39860"/>
                  </a:cubicBezTo>
                  <a:cubicBezTo>
                    <a:pt x="70818" y="39972"/>
                    <a:pt x="70998" y="40026"/>
                    <a:pt x="71176" y="40026"/>
                  </a:cubicBezTo>
                  <a:cubicBezTo>
                    <a:pt x="71452" y="40026"/>
                    <a:pt x="71725" y="39897"/>
                    <a:pt x="71897" y="39657"/>
                  </a:cubicBezTo>
                  <a:cubicBezTo>
                    <a:pt x="71957" y="39572"/>
                    <a:pt x="71998" y="39480"/>
                    <a:pt x="72025" y="39385"/>
                  </a:cubicBezTo>
                  <a:lnTo>
                    <a:pt x="94903" y="41502"/>
                  </a:lnTo>
                  <a:cubicBezTo>
                    <a:pt x="94919" y="41758"/>
                    <a:pt x="95040" y="42007"/>
                    <a:pt x="95266" y="42168"/>
                  </a:cubicBezTo>
                  <a:cubicBezTo>
                    <a:pt x="95423" y="42280"/>
                    <a:pt x="95601" y="42334"/>
                    <a:pt x="95781" y="42334"/>
                  </a:cubicBezTo>
                  <a:cubicBezTo>
                    <a:pt x="96056" y="42334"/>
                    <a:pt x="96329" y="42206"/>
                    <a:pt x="96502" y="41965"/>
                  </a:cubicBezTo>
                  <a:cubicBezTo>
                    <a:pt x="96639" y="41772"/>
                    <a:pt x="96694" y="41539"/>
                    <a:pt x="96655" y="41305"/>
                  </a:cubicBezTo>
                  <a:cubicBezTo>
                    <a:pt x="96620" y="41070"/>
                    <a:pt x="96493" y="40865"/>
                    <a:pt x="96301" y="40727"/>
                  </a:cubicBezTo>
                  <a:cubicBezTo>
                    <a:pt x="96148" y="40618"/>
                    <a:pt x="95971" y="40561"/>
                    <a:pt x="95788" y="40561"/>
                  </a:cubicBezTo>
                  <a:cubicBezTo>
                    <a:pt x="95739" y="40561"/>
                    <a:pt x="95690" y="40565"/>
                    <a:pt x="95641" y="40573"/>
                  </a:cubicBezTo>
                  <a:cubicBezTo>
                    <a:pt x="95408" y="40613"/>
                    <a:pt x="95203" y="40739"/>
                    <a:pt x="95065" y="40932"/>
                  </a:cubicBezTo>
                  <a:cubicBezTo>
                    <a:pt x="94993" y="41035"/>
                    <a:pt x="94944" y="41149"/>
                    <a:pt x="94920" y="41266"/>
                  </a:cubicBezTo>
                  <a:lnTo>
                    <a:pt x="72064" y="39153"/>
                  </a:lnTo>
                  <a:cubicBezTo>
                    <a:pt x="72068" y="38873"/>
                    <a:pt x="71940" y="38595"/>
                    <a:pt x="71697" y="38420"/>
                  </a:cubicBezTo>
                  <a:cubicBezTo>
                    <a:pt x="71545" y="38311"/>
                    <a:pt x="71367" y="38254"/>
                    <a:pt x="71183" y="38254"/>
                  </a:cubicBezTo>
                  <a:cubicBezTo>
                    <a:pt x="71134" y="38254"/>
                    <a:pt x="71085" y="38258"/>
                    <a:pt x="71036" y="38266"/>
                  </a:cubicBezTo>
                  <a:cubicBezTo>
                    <a:pt x="70879" y="38292"/>
                    <a:pt x="70737" y="38361"/>
                    <a:pt x="70617" y="38461"/>
                  </a:cubicBezTo>
                  <a:lnTo>
                    <a:pt x="51109" y="20911"/>
                  </a:lnTo>
                  <a:cubicBezTo>
                    <a:pt x="51188" y="20572"/>
                    <a:pt x="51063" y="20203"/>
                    <a:pt x="50764" y="19988"/>
                  </a:cubicBezTo>
                  <a:cubicBezTo>
                    <a:pt x="50609" y="19877"/>
                    <a:pt x="50430" y="19824"/>
                    <a:pt x="50253" y="19824"/>
                  </a:cubicBezTo>
                  <a:cubicBezTo>
                    <a:pt x="50023" y="19824"/>
                    <a:pt x="49796" y="19913"/>
                    <a:pt x="49627" y="20080"/>
                  </a:cubicBezTo>
                  <a:lnTo>
                    <a:pt x="1890" y="937"/>
                  </a:lnTo>
                  <a:cubicBezTo>
                    <a:pt x="1894" y="873"/>
                    <a:pt x="1893" y="807"/>
                    <a:pt x="1881" y="741"/>
                  </a:cubicBezTo>
                  <a:cubicBezTo>
                    <a:pt x="1842" y="507"/>
                    <a:pt x="1715" y="304"/>
                    <a:pt x="1523" y="167"/>
                  </a:cubicBezTo>
                  <a:cubicBezTo>
                    <a:pt x="1371" y="58"/>
                    <a:pt x="1192" y="1"/>
                    <a:pt x="1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52" name="Google Shape;25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 flipH="1">
            <a:off x="5738810" y="10631"/>
            <a:ext cx="340519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itle 9"/>
          <p:cNvSpPr txBox="1">
            <a:spLocks noGrp="1"/>
          </p:cNvSpPr>
          <p:nvPr>
            <p:ph type="ctrTitle"/>
          </p:nvPr>
        </p:nvSpPr>
        <p:spPr>
          <a:xfrm>
            <a:off x="712788" y="1119304"/>
            <a:ext cx="5257800" cy="1169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i="1" dirty="0">
                <a:solidFill>
                  <a:schemeClr val="bg2">
                    <a:lumMod val="25000"/>
                  </a:schemeClr>
                </a:solidFill>
              </a:rPr>
              <a:t>Group Members</a:t>
            </a:r>
            <a:br>
              <a:rPr lang="en-US" sz="2400" dirty="0">
                <a:solidFill>
                  <a:srgbClr val="FFFF00"/>
                </a:solidFill>
              </a:rPr>
            </a:b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82638" y="2341762"/>
            <a:ext cx="27639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indent="-400050">
              <a:buFont typeface="Wingdings" charset="2"/>
              <a:buChar char="Ø"/>
            </a:pPr>
            <a:r>
              <a:rPr lang="en-US" sz="2400" b="1" dirty="0">
                <a:solidFill>
                  <a:schemeClr val="tx1">
                    <a:lumMod val="7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Sandeep Kumar</a:t>
            </a:r>
          </a:p>
          <a:p>
            <a:pPr marL="400050" indent="-400050">
              <a:buFont typeface="Wingdings" charset="2"/>
              <a:buChar char="Ø"/>
            </a:pPr>
            <a:r>
              <a:rPr lang="en-US" sz="2400" b="1" dirty="0">
                <a:solidFill>
                  <a:schemeClr val="tx1">
                    <a:lumMod val="7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Abhishek Pal</a:t>
            </a:r>
          </a:p>
        </p:txBody>
      </p:sp>
      <p:sp>
        <p:nvSpPr>
          <p:cNvPr id="6" name="AutoShape 10" descr="Group of hands forming a circle — Stock Photo © gemenacom #4971153">
            <a:extLst>
              <a:ext uri="{FF2B5EF4-FFF2-40B4-BE49-F238E27FC236}">
                <a16:creationId xmlns:a16="http://schemas.microsoft.com/office/drawing/2014/main" id="{55F0D563-ED59-9ADC-1082-060CCAE4AC4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1751682"/>
            <a:ext cx="1749846" cy="2417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7" descr="A group of hands forming a circle&#10;&#10;Description automatically generated">
            <a:extLst>
              <a:ext uri="{FF2B5EF4-FFF2-40B4-BE49-F238E27FC236}">
                <a16:creationId xmlns:a16="http://schemas.microsoft.com/office/drawing/2014/main" id="{6DD03A06-34A1-81E8-FCD8-69DE40E8C0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4904" y="759134"/>
            <a:ext cx="3869740" cy="364649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610833513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itle 1"/>
              <p:cNvSpPr txBox="1">
                <a:spLocks/>
              </p:cNvSpPr>
              <p:nvPr/>
            </p:nvSpPr>
            <p:spPr>
              <a:xfrm>
                <a:off x="1534886" y="1115162"/>
                <a:ext cx="6523264" cy="3632790"/>
              </a:xfrm>
              <a:prstGeom prst="rect">
                <a:avLst/>
              </a:prstGeom>
              <a:pattFill prst="pct5">
                <a:fgClr>
                  <a:schemeClr val="lt1"/>
                </a:fgClr>
                <a:bgClr>
                  <a:schemeClr val="bg1"/>
                </a:bgClr>
              </a:pattFill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000"/>
                  <a:buFont typeface="Space Grotesk"/>
                  <a:buNone/>
                  <a:defRPr sz="3000" b="0" i="0" u="none" strike="noStrike" cap="none">
                    <a:solidFill>
                      <a:schemeClr val="dk1"/>
                    </a:solidFill>
                    <a:latin typeface="Space Grotesk"/>
                    <a:ea typeface="Space Grotesk"/>
                    <a:cs typeface="Space Grotesk"/>
                    <a:sym typeface="Space Grotesk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000"/>
                  <a:buFont typeface="Space Grotesk"/>
                  <a:buNone/>
                  <a:defRPr sz="3000" b="1" i="0" u="none" strike="noStrike" cap="none">
                    <a:solidFill>
                      <a:schemeClr val="dk1"/>
                    </a:solidFill>
                    <a:latin typeface="Space Grotesk"/>
                    <a:ea typeface="Space Grotesk"/>
                    <a:cs typeface="Space Grotesk"/>
                    <a:sym typeface="Space Grotesk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000"/>
                  <a:buFont typeface="Space Grotesk"/>
                  <a:buNone/>
                  <a:defRPr sz="3000" b="1" i="0" u="none" strike="noStrike" cap="none">
                    <a:solidFill>
                      <a:schemeClr val="dk1"/>
                    </a:solidFill>
                    <a:latin typeface="Space Grotesk"/>
                    <a:ea typeface="Space Grotesk"/>
                    <a:cs typeface="Space Grotesk"/>
                    <a:sym typeface="Space Grotesk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000"/>
                  <a:buFont typeface="Space Grotesk"/>
                  <a:buNone/>
                  <a:defRPr sz="3000" b="1" i="0" u="none" strike="noStrike" cap="none">
                    <a:solidFill>
                      <a:schemeClr val="dk1"/>
                    </a:solidFill>
                    <a:latin typeface="Space Grotesk"/>
                    <a:ea typeface="Space Grotesk"/>
                    <a:cs typeface="Space Grotesk"/>
                    <a:sym typeface="Space Grotesk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000"/>
                  <a:buFont typeface="Space Grotesk"/>
                  <a:buNone/>
                  <a:defRPr sz="3000" b="1" i="0" u="none" strike="noStrike" cap="none">
                    <a:solidFill>
                      <a:schemeClr val="dk1"/>
                    </a:solidFill>
                    <a:latin typeface="Space Grotesk"/>
                    <a:ea typeface="Space Grotesk"/>
                    <a:cs typeface="Space Grotesk"/>
                    <a:sym typeface="Space Grotesk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000"/>
                  <a:buFont typeface="Space Grotesk"/>
                  <a:buNone/>
                  <a:defRPr sz="3000" b="1" i="0" u="none" strike="noStrike" cap="none">
                    <a:solidFill>
                      <a:schemeClr val="dk1"/>
                    </a:solidFill>
                    <a:latin typeface="Space Grotesk"/>
                    <a:ea typeface="Space Grotesk"/>
                    <a:cs typeface="Space Grotesk"/>
                    <a:sym typeface="Space Grotesk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000"/>
                  <a:buFont typeface="Space Grotesk"/>
                  <a:buNone/>
                  <a:defRPr sz="3000" b="1" i="0" u="none" strike="noStrike" cap="none">
                    <a:solidFill>
                      <a:schemeClr val="dk1"/>
                    </a:solidFill>
                    <a:latin typeface="Space Grotesk"/>
                    <a:ea typeface="Space Grotesk"/>
                    <a:cs typeface="Space Grotesk"/>
                    <a:sym typeface="Space Grotesk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000"/>
                  <a:buFont typeface="Space Grotesk"/>
                  <a:buNone/>
                  <a:defRPr sz="3000" b="1" i="0" u="none" strike="noStrike" cap="none">
                    <a:solidFill>
                      <a:schemeClr val="dk1"/>
                    </a:solidFill>
                    <a:latin typeface="Space Grotesk"/>
                    <a:ea typeface="Space Grotesk"/>
                    <a:cs typeface="Space Grotesk"/>
                    <a:sym typeface="Space Grotesk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000"/>
                  <a:buFont typeface="Space Grotesk"/>
                  <a:buNone/>
                  <a:defRPr sz="3000" b="1" i="0" u="none" strike="noStrike" cap="none">
                    <a:solidFill>
                      <a:schemeClr val="dk1"/>
                    </a:solidFill>
                    <a:latin typeface="Space Grotesk"/>
                    <a:ea typeface="Space Grotesk"/>
                    <a:cs typeface="Space Grotesk"/>
                    <a:sym typeface="Space Grotesk"/>
                  </a:defRPr>
                </a:lvl9pPr>
              </a:lstStyle>
              <a:p>
                <a:r>
                  <a:rPr lang="en-US" sz="1800" b="1" dirty="0"/>
                  <a:t>     Precision</a:t>
                </a:r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r>
                      <a:rPr lang="bg-BG" sz="18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f>
                      <m:fPr>
                        <m:ctrlPr>
                          <a:rPr lang="bg-BG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1800"/>
                          <m:t>True</m:t>
                        </m:r>
                        <m:r>
                          <m:rPr>
                            <m:nor/>
                          </m:rPr>
                          <a:rPr lang="en-US" sz="1800"/>
                          <m:t> </m:t>
                        </m:r>
                        <m:r>
                          <m:rPr>
                            <m:nor/>
                          </m:rPr>
                          <a:rPr lang="en-US" sz="1800"/>
                          <m:t>Positives</m:t>
                        </m:r>
                        <m:r>
                          <m:rPr>
                            <m:nor/>
                          </m:rPr>
                          <a:rPr lang="en-US" sz="1800"/>
                          <m:t> (</m:t>
                        </m:r>
                        <m:r>
                          <m:rPr>
                            <m:nor/>
                          </m:rPr>
                          <a:rPr lang="en-US" sz="1800"/>
                          <m:t>TP</m:t>
                        </m:r>
                        <m:r>
                          <m:rPr>
                            <m:nor/>
                          </m:rPr>
                          <a:rPr lang="en-US" sz="1800"/>
                          <m:t>)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sz="1800"/>
                          <m:t>True</m:t>
                        </m:r>
                        <m:r>
                          <m:rPr>
                            <m:nor/>
                          </m:rPr>
                          <a:rPr lang="en-US" sz="1800"/>
                          <m:t> </m:t>
                        </m:r>
                        <m:r>
                          <m:rPr>
                            <m:nor/>
                          </m:rPr>
                          <a:rPr lang="en-US" sz="1800"/>
                          <m:t>Positives</m:t>
                        </m:r>
                        <m:r>
                          <m:rPr>
                            <m:nor/>
                          </m:rPr>
                          <a:rPr lang="en-US" sz="1800"/>
                          <m:t> (</m:t>
                        </m:r>
                        <m:r>
                          <m:rPr>
                            <m:nor/>
                          </m:rPr>
                          <a:rPr lang="en-US" sz="1800"/>
                          <m:t>TP</m:t>
                        </m:r>
                        <m:r>
                          <m:rPr>
                            <m:nor/>
                          </m:rPr>
                          <a:rPr lang="en-US" sz="1800"/>
                          <m:t>)+</m:t>
                        </m:r>
                        <m:r>
                          <m:rPr>
                            <m:nor/>
                          </m:rPr>
                          <a:rPr lang="en-US" sz="1800"/>
                          <m:t>False</m:t>
                        </m:r>
                        <m:r>
                          <m:rPr>
                            <m:nor/>
                          </m:rPr>
                          <a:rPr lang="en-US" sz="1800"/>
                          <m:t> </m:t>
                        </m:r>
                        <m:r>
                          <m:rPr>
                            <m:nor/>
                          </m:rPr>
                          <a:rPr lang="en-US" sz="1800"/>
                          <m:t>Positives</m:t>
                        </m:r>
                        <m:r>
                          <m:rPr>
                            <m:nor/>
                          </m:rPr>
                          <a:rPr lang="en-US" sz="1800"/>
                          <m:t> (</m:t>
                        </m:r>
                        <m:r>
                          <m:rPr>
                            <m:nor/>
                          </m:rPr>
                          <a:rPr lang="en-US" sz="1800"/>
                          <m:t>FP</m:t>
                        </m:r>
                        <m:r>
                          <m:rPr>
                            <m:nor/>
                          </m:rPr>
                          <a:rPr lang="en-US" sz="1800"/>
                          <m:t>)</m:t>
                        </m:r>
                      </m:den>
                    </m:f>
                  </m:oMath>
                </a14:m>
                <a:endParaRPr lang="en-US" sz="1800" dirty="0"/>
              </a:p>
              <a:p>
                <a:endParaRPr lang="en-US" sz="1800" dirty="0"/>
              </a:p>
              <a:p>
                <a:endParaRPr lang="en-US" sz="1800" dirty="0"/>
              </a:p>
              <a:p>
                <a:endParaRPr lang="en-US" sz="18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800" b="1" i="0" smtClean="0"/>
                        <m:t>     </m:t>
                      </m:r>
                      <m:r>
                        <m:rPr>
                          <m:nor/>
                        </m:rPr>
                        <a:rPr lang="en-US" sz="1800" b="1"/>
                        <m:t>Recall</m:t>
                      </m:r>
                      <m:r>
                        <m:rPr>
                          <m:nor/>
                        </m:rPr>
                        <a:rPr lang="en-US" sz="1800" b="1" i="0" smtClean="0"/>
                        <m:t>     </m:t>
                      </m:r>
                      <m:r>
                        <a:rPr lang="en-US" sz="18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lang="bg-BG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1800"/>
                            <m:t>True</m:t>
                          </m:r>
                          <m:r>
                            <m:rPr>
                              <m:nor/>
                            </m:rPr>
                            <a:rPr lang="en-US" sz="1800"/>
                            <m:t> </m:t>
                          </m:r>
                          <m:r>
                            <m:rPr>
                              <m:nor/>
                            </m:rPr>
                            <a:rPr lang="en-US" sz="1800"/>
                            <m:t>Positives</m:t>
                          </m:r>
                          <m:r>
                            <m:rPr>
                              <m:nor/>
                            </m:rPr>
                            <a:rPr lang="en-US" sz="1800"/>
                            <m:t> (</m:t>
                          </m:r>
                          <m:r>
                            <m:rPr>
                              <m:nor/>
                            </m:rPr>
                            <a:rPr lang="en-US" sz="1800"/>
                            <m:t>TP</m:t>
                          </m:r>
                          <m:r>
                            <m:rPr>
                              <m:nor/>
                            </m:rPr>
                            <a:rPr lang="en-US" sz="1800"/>
                            <m:t>)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sz="1800"/>
                            <m:t>True</m:t>
                          </m:r>
                          <m:r>
                            <m:rPr>
                              <m:nor/>
                            </m:rPr>
                            <a:rPr lang="en-US" sz="1800"/>
                            <m:t> </m:t>
                          </m:r>
                          <m:r>
                            <m:rPr>
                              <m:nor/>
                            </m:rPr>
                            <a:rPr lang="en-US" sz="1800"/>
                            <m:t>Positives</m:t>
                          </m:r>
                          <m:r>
                            <m:rPr>
                              <m:nor/>
                            </m:rPr>
                            <a:rPr lang="en-US" sz="1800"/>
                            <m:t> (</m:t>
                          </m:r>
                          <m:r>
                            <m:rPr>
                              <m:nor/>
                            </m:rPr>
                            <a:rPr lang="en-US" sz="1800"/>
                            <m:t>TP</m:t>
                          </m:r>
                          <m:r>
                            <m:rPr>
                              <m:nor/>
                            </m:rPr>
                            <a:rPr lang="en-US" sz="1800"/>
                            <m:t>)+</m:t>
                          </m:r>
                          <m:r>
                            <m:rPr>
                              <m:nor/>
                            </m:rPr>
                            <a:rPr lang="en-US" sz="1800"/>
                            <m:t>False</m:t>
                          </m:r>
                          <m:r>
                            <m:rPr>
                              <m:nor/>
                            </m:rPr>
                            <a:rPr lang="en-US" sz="1800"/>
                            <m:t> </m:t>
                          </m:r>
                          <m:r>
                            <m:rPr>
                              <m:nor/>
                            </m:rPr>
                            <a:rPr lang="en-US" sz="1800" b="0" i="0" smtClean="0"/>
                            <m:t>Negative</m:t>
                          </m:r>
                          <m:r>
                            <m:rPr>
                              <m:nor/>
                            </m:rPr>
                            <a:rPr lang="en-US" sz="1800"/>
                            <m:t>(</m:t>
                          </m:r>
                          <m:r>
                            <m:rPr>
                              <m:nor/>
                            </m:rPr>
                            <a:rPr lang="en-US" sz="1800"/>
                            <m:t>FN</m:t>
                          </m:r>
                          <m:r>
                            <m:rPr>
                              <m:nor/>
                            </m:rPr>
                            <a:rPr lang="en-US" sz="1800"/>
                            <m:t>)</m:t>
                          </m:r>
                        </m:den>
                      </m:f>
                    </m:oMath>
                  </m:oMathPara>
                </a14:m>
                <a:endParaRPr lang="en-US" sz="1800" dirty="0"/>
              </a:p>
              <a:p>
                <a:endParaRPr lang="en-US" sz="1800" dirty="0"/>
              </a:p>
              <a:p>
                <a:endParaRPr lang="en-US" sz="1800" dirty="0"/>
              </a:p>
              <a:p>
                <a:endParaRPr lang="en-US" sz="1800" dirty="0"/>
              </a:p>
              <a:p>
                <a:r>
                  <a:rPr lang="en-US" sz="1800" b="1" dirty="0"/>
                  <a:t>         F1       </a:t>
                </a:r>
                <a:r>
                  <a:rPr lang="en-US" sz="1800" dirty="0"/>
                  <a:t>=      2 x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g-BG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1800"/>
                          <m:t>Precision</m:t>
                        </m:r>
                        <m:r>
                          <m:rPr>
                            <m:nor/>
                          </m:rPr>
                          <a:rPr lang="en-US" sz="1800"/>
                          <m:t>×</m:t>
                        </m:r>
                        <m:r>
                          <m:rPr>
                            <m:nor/>
                          </m:rPr>
                          <a:rPr lang="en-US" sz="1800"/>
                          <m:t>Recall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sz="1800"/>
                          <m:t>Precision</m:t>
                        </m:r>
                        <m:r>
                          <m:rPr>
                            <m:nor/>
                          </m:rPr>
                          <a:rPr lang="en-US" sz="1800"/>
                          <m:t>+</m:t>
                        </m:r>
                        <m:r>
                          <m:rPr>
                            <m:nor/>
                          </m:rPr>
                          <a:rPr lang="en-US" sz="1800"/>
                          <m:t>Recall</m:t>
                        </m:r>
                      </m:den>
                    </m:f>
                  </m:oMath>
                </a14:m>
                <a:r>
                  <a:rPr lang="is-IS" sz="1800" dirty="0"/>
                  <a:t>  </a:t>
                </a:r>
                <a:endParaRPr lang="bg-BG" sz="1800" dirty="0"/>
              </a:p>
            </p:txBody>
          </p:sp>
        </mc:Choice>
        <mc:Fallback xmlns="">
          <p:sp>
            <p:nvSpPr>
              <p:cNvPr id="5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4886" y="1115162"/>
                <a:ext cx="6523264" cy="363279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14721" y="302432"/>
            <a:ext cx="2640330" cy="572700"/>
          </a:xfrm>
        </p:spPr>
        <p:txBody>
          <a:bodyPr/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Ø"/>
              <a:tabLst/>
              <a:defRPr/>
            </a:pPr>
            <a:r>
              <a:rPr lang="en-US" sz="2800" b="1" i="1" dirty="0">
                <a:latin typeface="Times New Roman" charset="0"/>
                <a:ea typeface="Times New Roman" charset="0"/>
                <a:cs typeface="Times New Roman" charset="0"/>
              </a:rPr>
              <a:t>FORMULAS:</a:t>
            </a:r>
          </a:p>
        </p:txBody>
      </p:sp>
    </p:spTree>
    <p:extLst>
      <p:ext uri="{BB962C8B-B14F-4D97-AF65-F5344CB8AC3E}">
        <p14:creationId xmlns:p14="http://schemas.microsoft.com/office/powerpoint/2010/main" val="113555076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1534886" y="1022522"/>
            <a:ext cx="6972300" cy="3720928"/>
          </a:xfrm>
          <a:prstGeom prst="rect">
            <a:avLst/>
          </a:prstGeom>
          <a:pattFill prst="pct5">
            <a:fgClr>
              <a:schemeClr val="lt1"/>
            </a:fgClr>
            <a:bgClr>
              <a:schemeClr val="bg1"/>
            </a:bgClr>
          </a:patt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sz="30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sz="30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sz="30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sz="30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sz="30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sz="30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sz="30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sz="30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sz="30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r>
              <a:rPr lang="en-US" sz="1600" b="1" dirty="0" err="1">
                <a:solidFill>
                  <a:srgbClr val="B40501"/>
                </a:solidFill>
                <a:latin typeface="Times New Roman" charset="0"/>
                <a:ea typeface="Times New Roman" charset="0"/>
                <a:cs typeface="Times New Roman" charset="0"/>
              </a:rPr>
              <a:t>y_pred</a:t>
            </a:r>
            <a:r>
              <a:rPr lang="en-US" sz="1600" b="1" dirty="0">
                <a:solidFill>
                  <a:srgbClr val="B40501"/>
                </a:solidFill>
                <a:latin typeface="Times New Roman" charset="0"/>
                <a:ea typeface="Times New Roman" charset="0"/>
                <a:cs typeface="Times New Roman" charset="0"/>
              </a:rPr>
              <a:t> = </a:t>
            </a:r>
            <a:r>
              <a:rPr lang="en-US" sz="1600" b="1" dirty="0" err="1">
                <a:solidFill>
                  <a:srgbClr val="B40501"/>
                </a:solidFill>
                <a:latin typeface="Times New Roman" charset="0"/>
                <a:ea typeface="Times New Roman" charset="0"/>
                <a:cs typeface="Times New Roman" charset="0"/>
              </a:rPr>
              <a:t>model.predict</a:t>
            </a:r>
            <a:r>
              <a:rPr lang="en-US" sz="1600" b="1" dirty="0">
                <a:solidFill>
                  <a:srgbClr val="B40501"/>
                </a:solidFill>
                <a:latin typeface="Times New Roman" charset="0"/>
                <a:ea typeface="Times New Roman" charset="0"/>
                <a:cs typeface="Times New Roman" charset="0"/>
              </a:rPr>
              <a:t>(</a:t>
            </a:r>
            <a:r>
              <a:rPr lang="en-US" sz="1600" b="1" dirty="0" err="1">
                <a:solidFill>
                  <a:srgbClr val="B40501"/>
                </a:solidFill>
                <a:latin typeface="Times New Roman" charset="0"/>
                <a:ea typeface="Times New Roman" charset="0"/>
                <a:cs typeface="Times New Roman" charset="0"/>
              </a:rPr>
              <a:t>x_test</a:t>
            </a:r>
            <a:r>
              <a:rPr lang="en-US" sz="1600" b="1" dirty="0">
                <a:solidFill>
                  <a:srgbClr val="B40501"/>
                </a:solidFill>
                <a:latin typeface="Times New Roman" charset="0"/>
                <a:ea typeface="Times New Roman" charset="0"/>
                <a:cs typeface="Times New Roman" charset="0"/>
              </a:rPr>
              <a:t>)</a:t>
            </a:r>
          </a:p>
          <a:p>
            <a:br>
              <a:rPr lang="en-US" sz="1600" b="1" dirty="0">
                <a:latin typeface="Times New Roman" charset="0"/>
                <a:ea typeface="Times New Roman" charset="0"/>
                <a:cs typeface="Times New Roman" charset="0"/>
              </a:rPr>
            </a:br>
            <a:r>
              <a:rPr lang="en-US" sz="1600" b="1" dirty="0">
                <a:solidFill>
                  <a:srgbClr val="00B050"/>
                </a:solidFill>
                <a:latin typeface="Times New Roman" charset="0"/>
                <a:ea typeface="Times New Roman" charset="0"/>
                <a:cs typeface="Times New Roman" charset="0"/>
              </a:rPr>
              <a:t># Evaluate the model</a:t>
            </a:r>
          </a:p>
          <a:p>
            <a:r>
              <a:rPr lang="en-US" sz="1600" b="1" dirty="0">
                <a:solidFill>
                  <a:srgbClr val="B40501"/>
                </a:solidFill>
                <a:latin typeface="Times New Roman" charset="0"/>
                <a:ea typeface="Times New Roman" charset="0"/>
                <a:cs typeface="Times New Roman" charset="0"/>
              </a:rPr>
              <a:t>accuracy = </a:t>
            </a:r>
            <a:r>
              <a:rPr lang="en-US" sz="1600" b="1" dirty="0" err="1">
                <a:solidFill>
                  <a:srgbClr val="B40501"/>
                </a:solidFill>
                <a:latin typeface="Times New Roman" charset="0"/>
                <a:ea typeface="Times New Roman" charset="0"/>
                <a:cs typeface="Times New Roman" charset="0"/>
              </a:rPr>
              <a:t>accuracy_score</a:t>
            </a:r>
            <a:r>
              <a:rPr lang="en-US" sz="1600" b="1" dirty="0">
                <a:solidFill>
                  <a:srgbClr val="B40501"/>
                </a:solidFill>
                <a:latin typeface="Times New Roman" charset="0"/>
                <a:ea typeface="Times New Roman" charset="0"/>
                <a:cs typeface="Times New Roman" charset="0"/>
              </a:rPr>
              <a:t>(</a:t>
            </a:r>
            <a:r>
              <a:rPr lang="en-US" sz="1600" b="1" dirty="0" err="1">
                <a:solidFill>
                  <a:srgbClr val="B40501"/>
                </a:solidFill>
                <a:latin typeface="Times New Roman" charset="0"/>
                <a:ea typeface="Times New Roman" charset="0"/>
                <a:cs typeface="Times New Roman" charset="0"/>
              </a:rPr>
              <a:t>y_test</a:t>
            </a:r>
            <a:r>
              <a:rPr lang="en-US" sz="1600" b="1" dirty="0">
                <a:solidFill>
                  <a:srgbClr val="B40501"/>
                </a:solidFill>
                <a:latin typeface="Times New Roman" charset="0"/>
                <a:ea typeface="Times New Roman" charset="0"/>
                <a:cs typeface="Times New Roman" charset="0"/>
              </a:rPr>
              <a:t>, </a:t>
            </a:r>
            <a:r>
              <a:rPr lang="en-US" sz="1600" b="1" dirty="0" err="1">
                <a:solidFill>
                  <a:srgbClr val="B40501"/>
                </a:solidFill>
                <a:latin typeface="Times New Roman" charset="0"/>
                <a:ea typeface="Times New Roman" charset="0"/>
                <a:cs typeface="Times New Roman" charset="0"/>
              </a:rPr>
              <a:t>y_pred</a:t>
            </a:r>
            <a:r>
              <a:rPr lang="en-US" sz="1600" b="1" dirty="0">
                <a:solidFill>
                  <a:srgbClr val="B40501"/>
                </a:solidFill>
                <a:latin typeface="Times New Roman" charset="0"/>
                <a:ea typeface="Times New Roman" charset="0"/>
                <a:cs typeface="Times New Roman" charset="0"/>
              </a:rPr>
              <a:t>)</a:t>
            </a:r>
          </a:p>
          <a:p>
            <a:r>
              <a:rPr lang="en-US" sz="1600" b="1" dirty="0">
                <a:solidFill>
                  <a:srgbClr val="B40501"/>
                </a:solidFill>
                <a:latin typeface="Times New Roman" charset="0"/>
                <a:ea typeface="Times New Roman" charset="0"/>
                <a:cs typeface="Times New Roman" charset="0"/>
              </a:rPr>
              <a:t>print(</a:t>
            </a:r>
            <a:r>
              <a:rPr lang="en-US" sz="1600" b="1" dirty="0" err="1">
                <a:solidFill>
                  <a:srgbClr val="B40501"/>
                </a:solidFill>
                <a:latin typeface="Times New Roman" charset="0"/>
                <a:ea typeface="Times New Roman" charset="0"/>
                <a:cs typeface="Times New Roman" charset="0"/>
              </a:rPr>
              <a:t>f'Accuracy</a:t>
            </a:r>
            <a:r>
              <a:rPr lang="en-US" sz="1600" b="1" dirty="0">
                <a:solidFill>
                  <a:srgbClr val="B40501"/>
                </a:solidFill>
                <a:latin typeface="Times New Roman" charset="0"/>
                <a:ea typeface="Times New Roman" charset="0"/>
                <a:cs typeface="Times New Roman" charset="0"/>
              </a:rPr>
              <a:t>: {accuracy * 100:.2f}%')</a:t>
            </a:r>
          </a:p>
          <a:p>
            <a:br>
              <a:rPr lang="en-US" sz="1600" b="1" dirty="0">
                <a:solidFill>
                  <a:srgbClr val="B40501"/>
                </a:solidFill>
                <a:latin typeface="Times New Roman" charset="0"/>
                <a:ea typeface="Times New Roman" charset="0"/>
                <a:cs typeface="Times New Roman" charset="0"/>
              </a:rPr>
            </a:br>
            <a:r>
              <a:rPr lang="en-US" sz="1600" b="1" dirty="0">
                <a:solidFill>
                  <a:srgbClr val="B40501"/>
                </a:solidFill>
                <a:latin typeface="Times New Roman" charset="0"/>
                <a:ea typeface="Times New Roman" charset="0"/>
                <a:cs typeface="Times New Roman" charset="0"/>
              </a:rPr>
              <a:t>from </a:t>
            </a:r>
            <a:r>
              <a:rPr lang="en-US" sz="1600" b="1" dirty="0" err="1">
                <a:solidFill>
                  <a:srgbClr val="B40501"/>
                </a:solidFill>
                <a:latin typeface="Times New Roman" charset="0"/>
                <a:ea typeface="Times New Roman" charset="0"/>
                <a:cs typeface="Times New Roman" charset="0"/>
              </a:rPr>
              <a:t>sklearn.metrics</a:t>
            </a:r>
            <a:r>
              <a:rPr lang="en-US" sz="1600" b="1" dirty="0">
                <a:solidFill>
                  <a:srgbClr val="B40501"/>
                </a:solidFill>
                <a:latin typeface="Times New Roman" charset="0"/>
                <a:ea typeface="Times New Roman" charset="0"/>
                <a:cs typeface="Times New Roman" charset="0"/>
              </a:rPr>
              <a:t> import </a:t>
            </a:r>
            <a:r>
              <a:rPr lang="en-US" sz="1600" b="1" dirty="0" err="1">
                <a:solidFill>
                  <a:srgbClr val="B40501"/>
                </a:solidFill>
                <a:latin typeface="Times New Roman" charset="0"/>
                <a:ea typeface="Times New Roman" charset="0"/>
                <a:cs typeface="Times New Roman" charset="0"/>
              </a:rPr>
              <a:t>classification_report</a:t>
            </a:r>
            <a:r>
              <a:rPr lang="en-US" sz="1600" b="1" dirty="0">
                <a:solidFill>
                  <a:srgbClr val="B40501"/>
                </a:solidFill>
                <a:latin typeface="Times New Roman" charset="0"/>
                <a:ea typeface="Times New Roman" charset="0"/>
                <a:cs typeface="Times New Roman" charset="0"/>
              </a:rPr>
              <a:t>, </a:t>
            </a:r>
            <a:r>
              <a:rPr lang="en-US" sz="1600" b="1" dirty="0" err="1">
                <a:solidFill>
                  <a:srgbClr val="B40501"/>
                </a:solidFill>
                <a:latin typeface="Times New Roman" charset="0"/>
                <a:ea typeface="Times New Roman" charset="0"/>
                <a:cs typeface="Times New Roman" charset="0"/>
              </a:rPr>
              <a:t>confusion_matrix</a:t>
            </a:r>
            <a:endParaRPr lang="en-US" sz="1600" b="1" dirty="0">
              <a:solidFill>
                <a:srgbClr val="B40501"/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br>
              <a:rPr lang="en-US" sz="1600" b="1" dirty="0">
                <a:latin typeface="Times New Roman" charset="0"/>
                <a:ea typeface="Times New Roman" charset="0"/>
                <a:cs typeface="Times New Roman" charset="0"/>
              </a:rPr>
            </a:br>
            <a:r>
              <a:rPr lang="en-US" sz="1600" b="1" dirty="0">
                <a:solidFill>
                  <a:srgbClr val="00B050"/>
                </a:solidFill>
                <a:latin typeface="Times New Roman" charset="0"/>
                <a:ea typeface="Times New Roman" charset="0"/>
                <a:cs typeface="Times New Roman" charset="0"/>
              </a:rPr>
              <a:t># Make predictions on the test set</a:t>
            </a:r>
          </a:p>
          <a:p>
            <a:r>
              <a:rPr lang="en-US" sz="1600" b="1" dirty="0" err="1">
                <a:solidFill>
                  <a:srgbClr val="B40501"/>
                </a:solidFill>
                <a:latin typeface="Times New Roman" charset="0"/>
                <a:ea typeface="Times New Roman" charset="0"/>
                <a:cs typeface="Times New Roman" charset="0"/>
              </a:rPr>
              <a:t>y_pred</a:t>
            </a:r>
            <a:r>
              <a:rPr lang="en-US" sz="1600" b="1" dirty="0">
                <a:solidFill>
                  <a:srgbClr val="B40501"/>
                </a:solidFill>
                <a:latin typeface="Times New Roman" charset="0"/>
                <a:ea typeface="Times New Roman" charset="0"/>
                <a:cs typeface="Times New Roman" charset="0"/>
              </a:rPr>
              <a:t> = </a:t>
            </a:r>
            <a:r>
              <a:rPr lang="en-US" sz="1600" b="1" dirty="0" err="1">
                <a:solidFill>
                  <a:srgbClr val="B40501"/>
                </a:solidFill>
                <a:latin typeface="Times New Roman" charset="0"/>
                <a:ea typeface="Times New Roman" charset="0"/>
                <a:cs typeface="Times New Roman" charset="0"/>
              </a:rPr>
              <a:t>model.predict</a:t>
            </a:r>
            <a:r>
              <a:rPr lang="en-US" sz="1600" b="1" dirty="0">
                <a:solidFill>
                  <a:srgbClr val="B40501"/>
                </a:solidFill>
                <a:latin typeface="Times New Roman" charset="0"/>
                <a:ea typeface="Times New Roman" charset="0"/>
                <a:cs typeface="Times New Roman" charset="0"/>
              </a:rPr>
              <a:t>(</a:t>
            </a:r>
            <a:r>
              <a:rPr lang="en-US" sz="1600" b="1" dirty="0" err="1">
                <a:solidFill>
                  <a:srgbClr val="B40501"/>
                </a:solidFill>
                <a:latin typeface="Times New Roman" charset="0"/>
                <a:ea typeface="Times New Roman" charset="0"/>
                <a:cs typeface="Times New Roman" charset="0"/>
              </a:rPr>
              <a:t>x_test</a:t>
            </a:r>
            <a:r>
              <a:rPr lang="en-US" sz="1600" b="1" dirty="0">
                <a:solidFill>
                  <a:srgbClr val="B40501"/>
                </a:solidFill>
                <a:latin typeface="Times New Roman" charset="0"/>
                <a:ea typeface="Times New Roman" charset="0"/>
                <a:cs typeface="Times New Roman" charset="0"/>
              </a:rPr>
              <a:t>)</a:t>
            </a:r>
          </a:p>
          <a:p>
            <a:br>
              <a:rPr lang="en-US" sz="1600" b="1" dirty="0">
                <a:latin typeface="Times New Roman" charset="0"/>
                <a:ea typeface="Times New Roman" charset="0"/>
                <a:cs typeface="Times New Roman" charset="0"/>
              </a:rPr>
            </a:br>
            <a:r>
              <a:rPr lang="en-US" sz="1600" b="1" dirty="0">
                <a:solidFill>
                  <a:srgbClr val="00B050"/>
                </a:solidFill>
                <a:latin typeface="Times New Roman" charset="0"/>
                <a:ea typeface="Times New Roman" charset="0"/>
                <a:cs typeface="Times New Roman" charset="0"/>
              </a:rPr>
              <a:t># Print detailed classification report</a:t>
            </a:r>
          </a:p>
          <a:p>
            <a:r>
              <a:rPr lang="en-US" sz="1600" b="1" dirty="0">
                <a:solidFill>
                  <a:srgbClr val="B40501"/>
                </a:solidFill>
                <a:latin typeface="Times New Roman" charset="0"/>
                <a:ea typeface="Times New Roman" charset="0"/>
                <a:cs typeface="Times New Roman" charset="0"/>
              </a:rPr>
              <a:t>print(</a:t>
            </a:r>
            <a:r>
              <a:rPr lang="en-US" sz="1600" b="1" dirty="0" err="1">
                <a:solidFill>
                  <a:srgbClr val="B40501"/>
                </a:solidFill>
                <a:latin typeface="Times New Roman" charset="0"/>
                <a:ea typeface="Times New Roman" charset="0"/>
                <a:cs typeface="Times New Roman" charset="0"/>
              </a:rPr>
              <a:t>classification_report</a:t>
            </a:r>
            <a:r>
              <a:rPr lang="en-US" sz="1600" b="1" dirty="0">
                <a:solidFill>
                  <a:srgbClr val="B40501"/>
                </a:solidFill>
                <a:latin typeface="Times New Roman" charset="0"/>
                <a:ea typeface="Times New Roman" charset="0"/>
                <a:cs typeface="Times New Roman" charset="0"/>
              </a:rPr>
              <a:t>(</a:t>
            </a:r>
            <a:r>
              <a:rPr lang="en-US" sz="1600" b="1" dirty="0" err="1">
                <a:solidFill>
                  <a:srgbClr val="B40501"/>
                </a:solidFill>
                <a:latin typeface="Times New Roman" charset="0"/>
                <a:ea typeface="Times New Roman" charset="0"/>
                <a:cs typeface="Times New Roman" charset="0"/>
              </a:rPr>
              <a:t>y_test</a:t>
            </a:r>
            <a:r>
              <a:rPr lang="en-US" sz="1600" b="1" dirty="0">
                <a:solidFill>
                  <a:srgbClr val="B40501"/>
                </a:solidFill>
                <a:latin typeface="Times New Roman" charset="0"/>
                <a:ea typeface="Times New Roman" charset="0"/>
                <a:cs typeface="Times New Roman" charset="0"/>
              </a:rPr>
              <a:t>, </a:t>
            </a:r>
            <a:r>
              <a:rPr lang="en-US" sz="1600" b="1" dirty="0" err="1">
                <a:solidFill>
                  <a:srgbClr val="B40501"/>
                </a:solidFill>
                <a:latin typeface="Times New Roman" charset="0"/>
                <a:ea typeface="Times New Roman" charset="0"/>
                <a:cs typeface="Times New Roman" charset="0"/>
              </a:rPr>
              <a:t>y_pred</a:t>
            </a:r>
            <a:r>
              <a:rPr lang="en-US" sz="1600" b="1" dirty="0">
                <a:solidFill>
                  <a:srgbClr val="B40501"/>
                </a:solidFill>
                <a:latin typeface="Times New Roman" charset="0"/>
                <a:ea typeface="Times New Roman" charset="0"/>
                <a:cs typeface="Times New Roman" charset="0"/>
              </a:rPr>
              <a:t>))</a:t>
            </a:r>
          </a:p>
          <a:p>
            <a:br>
              <a:rPr lang="en-US" sz="1600" b="1" dirty="0">
                <a:latin typeface="Times New Roman" charset="0"/>
                <a:ea typeface="Times New Roman" charset="0"/>
                <a:cs typeface="Times New Roman" charset="0"/>
              </a:rPr>
            </a:br>
            <a:r>
              <a:rPr lang="en-US" sz="1600" b="1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</a:p>
          <a:p>
            <a:endParaRPr lang="en-US" sz="16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14721" y="176702"/>
            <a:ext cx="2640330" cy="572700"/>
          </a:xfrm>
        </p:spPr>
        <p:txBody>
          <a:bodyPr/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/>
            </a:pPr>
            <a:r>
              <a:rPr lang="en-US" sz="3200" b="1" i="1" dirty="0">
                <a:latin typeface="Times New Roman" charset="0"/>
                <a:ea typeface="Times New Roman" charset="0"/>
                <a:cs typeface="Times New Roman" charset="0"/>
              </a:rPr>
              <a:t>CODE:</a:t>
            </a:r>
          </a:p>
        </p:txBody>
      </p:sp>
    </p:spTree>
    <p:extLst>
      <p:ext uri="{BB962C8B-B14F-4D97-AF65-F5344CB8AC3E}">
        <p14:creationId xmlns:p14="http://schemas.microsoft.com/office/powerpoint/2010/main" val="689246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1111976" y="1456862"/>
            <a:ext cx="7300504" cy="3515188"/>
          </a:xfrm>
          <a:prstGeom prst="rect">
            <a:avLst/>
          </a:prstGeom>
          <a:pattFill prst="pct5">
            <a:fgClr>
              <a:schemeClr val="lt1"/>
            </a:fgClr>
            <a:bgClr>
              <a:schemeClr val="bg1"/>
            </a:bgClr>
          </a:patt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sz="30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sz="30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sz="30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sz="30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sz="30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sz="30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sz="30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sz="30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sz="30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pPr marL="285750" indent="-285750">
              <a:buFont typeface="Arial" charset="0"/>
              <a:buChar char="•"/>
            </a:pPr>
            <a:r>
              <a:rPr lang="en-US" sz="2000" dirty="0">
                <a:latin typeface="Times New Roman" charset="0"/>
                <a:ea typeface="Times New Roman" charset="0"/>
                <a:cs typeface="Times New Roman" charset="0"/>
              </a:rPr>
              <a:t>A table used to evaluate the performance of a classification model.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>
                <a:latin typeface="Times New Roman" charset="0"/>
                <a:ea typeface="Times New Roman" charset="0"/>
                <a:cs typeface="Times New Roman" charset="0"/>
              </a:rPr>
              <a:t>Displays the counts of actual vs. predicted classifications across all classes.</a:t>
            </a:r>
          </a:p>
          <a:p>
            <a:pPr marL="285750" indent="-285750">
              <a:buFont typeface="Arial" charset="0"/>
              <a:buChar char="•"/>
            </a:pPr>
            <a:endParaRPr lang="en-US" sz="20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285750" indent="-285750">
              <a:buFont typeface="Wingdings" charset="2"/>
              <a:buChar char="v"/>
            </a:pPr>
            <a:r>
              <a:rPr lang="en-US" sz="2000" b="1" i="1" dirty="0">
                <a:solidFill>
                  <a:schemeClr val="bg2">
                    <a:lumMod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Key Components: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dirty="0">
                <a:latin typeface="Times New Roman" charset="0"/>
                <a:ea typeface="Times New Roman" charset="0"/>
                <a:cs typeface="Times New Roman" charset="0"/>
              </a:rPr>
              <a:t>True Positives (TP)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dirty="0"/>
              <a:t>True Negatives (TN)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dirty="0"/>
              <a:t>False Positives (FP)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dirty="0"/>
              <a:t>False Negatives (FN)</a:t>
            </a:r>
            <a:endParaRPr lang="en-US" sz="2000" dirty="0">
              <a:solidFill>
                <a:schemeClr val="bg2">
                  <a:lumMod val="2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983638" y="668192"/>
            <a:ext cx="3557180" cy="572700"/>
          </a:xfrm>
        </p:spPr>
        <p:txBody>
          <a:bodyPr/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/>
            </a:pPr>
            <a:r>
              <a:rPr lang="en-US" sz="3200" b="1" i="1" dirty="0">
                <a:latin typeface="Times New Roman" charset="0"/>
                <a:ea typeface="Times New Roman" charset="0"/>
                <a:cs typeface="Times New Roman" charset="0"/>
              </a:rPr>
              <a:t>Confusion Matrix:</a:t>
            </a:r>
          </a:p>
        </p:txBody>
      </p:sp>
    </p:spTree>
    <p:extLst>
      <p:ext uri="{BB962C8B-B14F-4D97-AF65-F5344CB8AC3E}">
        <p14:creationId xmlns:p14="http://schemas.microsoft.com/office/powerpoint/2010/main" val="820258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39"/>
          <p:cNvSpPr txBox="1">
            <a:spLocks noGrp="1"/>
          </p:cNvSpPr>
          <p:nvPr>
            <p:ph type="subTitle" idx="1"/>
          </p:nvPr>
        </p:nvSpPr>
        <p:spPr>
          <a:xfrm>
            <a:off x="1891222" y="579795"/>
            <a:ext cx="6721054" cy="253886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ClrTx/>
              <a:buSzTx/>
              <a:buFont typeface="Arial" charset="0"/>
              <a:buChar char="•"/>
              <a:defRPr/>
            </a:pPr>
            <a:r>
              <a:rPr lang="en-US" sz="1800" b="1" dirty="0">
                <a:solidFill>
                  <a:srgbClr val="B4050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Heatmap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 color intensity indicates the number of instances in each category (TP, TN, FP, FN).</a:t>
            </a:r>
          </a:p>
        </p:txBody>
      </p:sp>
      <p:pic>
        <p:nvPicPr>
          <p:cNvPr id="421" name="Google Shape;42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-968706" y="0"/>
            <a:ext cx="340519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22" name="Google Shape;422;p39"/>
          <p:cNvGrpSpPr/>
          <p:nvPr/>
        </p:nvGrpSpPr>
        <p:grpSpPr>
          <a:xfrm flipH="1">
            <a:off x="4821451" y="-1610442"/>
            <a:ext cx="4574075" cy="3479350"/>
            <a:chOff x="1522650" y="1117750"/>
            <a:chExt cx="4574075" cy="3479350"/>
          </a:xfrm>
        </p:grpSpPr>
        <p:sp>
          <p:nvSpPr>
            <p:cNvPr id="423" name="Google Shape;423;p39"/>
            <p:cNvSpPr/>
            <p:nvPr/>
          </p:nvSpPr>
          <p:spPr>
            <a:xfrm>
              <a:off x="2305900" y="1117750"/>
              <a:ext cx="3790825" cy="3217100"/>
            </a:xfrm>
            <a:custGeom>
              <a:avLst/>
              <a:gdLst/>
              <a:ahLst/>
              <a:cxnLst/>
              <a:rect l="l" t="t" r="r" b="b"/>
              <a:pathLst>
                <a:path w="151633" h="128684" extrusionOk="0">
                  <a:moveTo>
                    <a:pt x="59573" y="1190"/>
                  </a:moveTo>
                  <a:lnTo>
                    <a:pt x="87345" y="18391"/>
                  </a:lnTo>
                  <a:cubicBezTo>
                    <a:pt x="87254" y="18737"/>
                    <a:pt x="87376" y="19117"/>
                    <a:pt x="87682" y="19337"/>
                  </a:cubicBezTo>
                  <a:cubicBezTo>
                    <a:pt x="87712" y="19358"/>
                    <a:pt x="87742" y="19374"/>
                    <a:pt x="87773" y="19391"/>
                  </a:cubicBezTo>
                  <a:lnTo>
                    <a:pt x="73089" y="35287"/>
                  </a:lnTo>
                  <a:cubicBezTo>
                    <a:pt x="73041" y="35228"/>
                    <a:pt x="72987" y="35173"/>
                    <a:pt x="72923" y="35127"/>
                  </a:cubicBezTo>
                  <a:cubicBezTo>
                    <a:pt x="72772" y="35017"/>
                    <a:pt x="72594" y="34961"/>
                    <a:pt x="72410" y="34961"/>
                  </a:cubicBezTo>
                  <a:cubicBezTo>
                    <a:pt x="72364" y="34961"/>
                    <a:pt x="72317" y="34964"/>
                    <a:pt x="72269" y="34972"/>
                  </a:cubicBezTo>
                  <a:lnTo>
                    <a:pt x="59361" y="1513"/>
                  </a:lnTo>
                  <a:cubicBezTo>
                    <a:pt x="59397" y="1478"/>
                    <a:pt x="59435" y="1443"/>
                    <a:pt x="59466" y="1400"/>
                  </a:cubicBezTo>
                  <a:cubicBezTo>
                    <a:pt x="59513" y="1335"/>
                    <a:pt x="59546" y="1262"/>
                    <a:pt x="59573" y="1190"/>
                  </a:cubicBezTo>
                  <a:close/>
                  <a:moveTo>
                    <a:pt x="57905" y="1155"/>
                  </a:moveTo>
                  <a:cubicBezTo>
                    <a:pt x="57962" y="1330"/>
                    <a:pt x="58069" y="1490"/>
                    <a:pt x="58229" y="1604"/>
                  </a:cubicBezTo>
                  <a:cubicBezTo>
                    <a:pt x="58385" y="1716"/>
                    <a:pt x="58564" y="1770"/>
                    <a:pt x="58744" y="1770"/>
                  </a:cubicBezTo>
                  <a:cubicBezTo>
                    <a:pt x="58890" y="1770"/>
                    <a:pt x="59035" y="1731"/>
                    <a:pt x="59165" y="1661"/>
                  </a:cubicBezTo>
                  <a:lnTo>
                    <a:pt x="72044" y="35042"/>
                  </a:lnTo>
                  <a:cubicBezTo>
                    <a:pt x="71907" y="35103"/>
                    <a:pt x="71787" y="35197"/>
                    <a:pt x="71696" y="35320"/>
                  </a:cubicBezTo>
                  <a:lnTo>
                    <a:pt x="34939" y="10633"/>
                  </a:lnTo>
                  <a:cubicBezTo>
                    <a:pt x="34967" y="10533"/>
                    <a:pt x="34978" y="10431"/>
                    <a:pt x="34971" y="10330"/>
                  </a:cubicBezTo>
                  <a:lnTo>
                    <a:pt x="57905" y="1155"/>
                  </a:lnTo>
                  <a:close/>
                  <a:moveTo>
                    <a:pt x="34896" y="10886"/>
                  </a:moveTo>
                  <a:lnTo>
                    <a:pt x="71585" y="35528"/>
                  </a:lnTo>
                  <a:cubicBezTo>
                    <a:pt x="71451" y="35873"/>
                    <a:pt x="71547" y="36273"/>
                    <a:pt x="71839" y="36520"/>
                  </a:cubicBezTo>
                  <a:lnTo>
                    <a:pt x="61150" y="46075"/>
                  </a:lnTo>
                  <a:cubicBezTo>
                    <a:pt x="61131" y="46059"/>
                    <a:pt x="61114" y="46040"/>
                    <a:pt x="61092" y="46024"/>
                  </a:cubicBezTo>
                  <a:cubicBezTo>
                    <a:pt x="60938" y="45913"/>
                    <a:pt x="60760" y="45860"/>
                    <a:pt x="60583" y="45860"/>
                  </a:cubicBezTo>
                  <a:cubicBezTo>
                    <a:pt x="60438" y="45860"/>
                    <a:pt x="60294" y="45896"/>
                    <a:pt x="60165" y="45964"/>
                  </a:cubicBezTo>
                  <a:lnTo>
                    <a:pt x="34896" y="10886"/>
                  </a:lnTo>
                  <a:close/>
                  <a:moveTo>
                    <a:pt x="88012" y="19481"/>
                  </a:moveTo>
                  <a:cubicBezTo>
                    <a:pt x="88073" y="19495"/>
                    <a:pt x="88135" y="19503"/>
                    <a:pt x="88199" y="19503"/>
                  </a:cubicBezTo>
                  <a:cubicBezTo>
                    <a:pt x="88236" y="19503"/>
                    <a:pt x="88270" y="19496"/>
                    <a:pt x="88308" y="19491"/>
                  </a:cubicBezTo>
                  <a:lnTo>
                    <a:pt x="90601" y="57808"/>
                  </a:lnTo>
                  <a:cubicBezTo>
                    <a:pt x="90477" y="57828"/>
                    <a:pt x="90359" y="57878"/>
                    <a:pt x="90253" y="57948"/>
                  </a:cubicBezTo>
                  <a:lnTo>
                    <a:pt x="73040" y="36456"/>
                  </a:lnTo>
                  <a:cubicBezTo>
                    <a:pt x="73069" y="36426"/>
                    <a:pt x="73102" y="36397"/>
                    <a:pt x="73126" y="36363"/>
                  </a:cubicBezTo>
                  <a:cubicBezTo>
                    <a:pt x="73264" y="36171"/>
                    <a:pt x="73319" y="35936"/>
                    <a:pt x="73280" y="35702"/>
                  </a:cubicBezTo>
                  <a:cubicBezTo>
                    <a:pt x="73268" y="35629"/>
                    <a:pt x="73244" y="35561"/>
                    <a:pt x="73216" y="35494"/>
                  </a:cubicBezTo>
                  <a:lnTo>
                    <a:pt x="88012" y="19481"/>
                  </a:lnTo>
                  <a:close/>
                  <a:moveTo>
                    <a:pt x="88769" y="19295"/>
                  </a:moveTo>
                  <a:lnTo>
                    <a:pt x="121569" y="41232"/>
                  </a:lnTo>
                  <a:cubicBezTo>
                    <a:pt x="121516" y="41429"/>
                    <a:pt x="121532" y="41636"/>
                    <a:pt x="121612" y="41820"/>
                  </a:cubicBezTo>
                  <a:lnTo>
                    <a:pt x="91516" y="58252"/>
                  </a:lnTo>
                  <a:cubicBezTo>
                    <a:pt x="91455" y="58141"/>
                    <a:pt x="91371" y="58040"/>
                    <a:pt x="91261" y="57962"/>
                  </a:cubicBezTo>
                  <a:cubicBezTo>
                    <a:pt x="91131" y="57868"/>
                    <a:pt x="90984" y="57820"/>
                    <a:pt x="90835" y="57804"/>
                  </a:cubicBezTo>
                  <a:lnTo>
                    <a:pt x="88539" y="19431"/>
                  </a:lnTo>
                  <a:cubicBezTo>
                    <a:pt x="88621" y="19396"/>
                    <a:pt x="88699" y="19354"/>
                    <a:pt x="88769" y="19295"/>
                  </a:cubicBezTo>
                  <a:close/>
                  <a:moveTo>
                    <a:pt x="72858" y="36603"/>
                  </a:moveTo>
                  <a:lnTo>
                    <a:pt x="90079" y="58104"/>
                  </a:lnTo>
                  <a:cubicBezTo>
                    <a:pt x="90062" y="58125"/>
                    <a:pt x="90041" y="58144"/>
                    <a:pt x="90025" y="58165"/>
                  </a:cubicBezTo>
                  <a:cubicBezTo>
                    <a:pt x="89989" y="58216"/>
                    <a:pt x="89960" y="58268"/>
                    <a:pt x="89936" y="58323"/>
                  </a:cubicBezTo>
                  <a:lnTo>
                    <a:pt x="61457" y="46818"/>
                  </a:lnTo>
                  <a:cubicBezTo>
                    <a:pt x="61473" y="46617"/>
                    <a:pt x="61422" y="46416"/>
                    <a:pt x="61307" y="46247"/>
                  </a:cubicBezTo>
                  <a:lnTo>
                    <a:pt x="72044" y="36651"/>
                  </a:lnTo>
                  <a:cubicBezTo>
                    <a:pt x="72160" y="36702"/>
                    <a:pt x="72283" y="36731"/>
                    <a:pt x="72406" y="36731"/>
                  </a:cubicBezTo>
                  <a:cubicBezTo>
                    <a:pt x="72565" y="36731"/>
                    <a:pt x="72719" y="36684"/>
                    <a:pt x="72858" y="36603"/>
                  </a:cubicBezTo>
                  <a:close/>
                  <a:moveTo>
                    <a:pt x="29406" y="22188"/>
                  </a:moveTo>
                  <a:lnTo>
                    <a:pt x="59857" y="46227"/>
                  </a:lnTo>
                  <a:cubicBezTo>
                    <a:pt x="59573" y="46625"/>
                    <a:pt x="59665" y="47178"/>
                    <a:pt x="60061" y="47462"/>
                  </a:cubicBezTo>
                  <a:cubicBezTo>
                    <a:pt x="60098" y="47488"/>
                    <a:pt x="60135" y="47509"/>
                    <a:pt x="60173" y="47529"/>
                  </a:cubicBezTo>
                  <a:lnTo>
                    <a:pt x="58655" y="58545"/>
                  </a:lnTo>
                  <a:cubicBezTo>
                    <a:pt x="58595" y="58532"/>
                    <a:pt x="58534" y="58525"/>
                    <a:pt x="58473" y="58525"/>
                  </a:cubicBezTo>
                  <a:cubicBezTo>
                    <a:pt x="58354" y="58525"/>
                    <a:pt x="58236" y="58550"/>
                    <a:pt x="58125" y="58596"/>
                  </a:cubicBezTo>
                  <a:lnTo>
                    <a:pt x="29406" y="22188"/>
                  </a:lnTo>
                  <a:close/>
                  <a:moveTo>
                    <a:pt x="16326" y="26247"/>
                  </a:moveTo>
                  <a:lnTo>
                    <a:pt x="57750" y="58893"/>
                  </a:lnTo>
                  <a:cubicBezTo>
                    <a:pt x="57750" y="58894"/>
                    <a:pt x="57749" y="58894"/>
                    <a:pt x="57748" y="58895"/>
                  </a:cubicBezTo>
                  <a:cubicBezTo>
                    <a:pt x="57632" y="59054"/>
                    <a:pt x="57582" y="59240"/>
                    <a:pt x="57584" y="59421"/>
                  </a:cubicBezTo>
                  <a:lnTo>
                    <a:pt x="33209" y="61477"/>
                  </a:lnTo>
                  <a:cubicBezTo>
                    <a:pt x="33171" y="61253"/>
                    <a:pt x="33049" y="61044"/>
                    <a:pt x="32851" y="60900"/>
                  </a:cubicBezTo>
                  <a:cubicBezTo>
                    <a:pt x="32696" y="60788"/>
                    <a:pt x="32515" y="60735"/>
                    <a:pt x="32336" y="60735"/>
                  </a:cubicBezTo>
                  <a:cubicBezTo>
                    <a:pt x="32231" y="60735"/>
                    <a:pt x="32126" y="60753"/>
                    <a:pt x="32028" y="60789"/>
                  </a:cubicBezTo>
                  <a:lnTo>
                    <a:pt x="16086" y="26436"/>
                  </a:lnTo>
                  <a:cubicBezTo>
                    <a:pt x="16176" y="26387"/>
                    <a:pt x="16257" y="26325"/>
                    <a:pt x="16326" y="26247"/>
                  </a:cubicBezTo>
                  <a:close/>
                  <a:moveTo>
                    <a:pt x="57622" y="59652"/>
                  </a:moveTo>
                  <a:cubicBezTo>
                    <a:pt x="57674" y="59839"/>
                    <a:pt x="57783" y="60008"/>
                    <a:pt x="57952" y="60129"/>
                  </a:cubicBezTo>
                  <a:cubicBezTo>
                    <a:pt x="58054" y="60201"/>
                    <a:pt x="58165" y="60247"/>
                    <a:pt x="58279" y="60272"/>
                  </a:cubicBezTo>
                  <a:lnTo>
                    <a:pt x="55785" y="68604"/>
                  </a:lnTo>
                  <a:cubicBezTo>
                    <a:pt x="55759" y="68602"/>
                    <a:pt x="55732" y="68601"/>
                    <a:pt x="55705" y="68601"/>
                  </a:cubicBezTo>
                  <a:cubicBezTo>
                    <a:pt x="55430" y="68601"/>
                    <a:pt x="55160" y="68726"/>
                    <a:pt x="54987" y="68966"/>
                  </a:cubicBezTo>
                  <a:cubicBezTo>
                    <a:pt x="54939" y="69034"/>
                    <a:pt x="54905" y="69108"/>
                    <a:pt x="54878" y="69182"/>
                  </a:cubicBezTo>
                  <a:lnTo>
                    <a:pt x="33192" y="61843"/>
                  </a:lnTo>
                  <a:cubicBezTo>
                    <a:pt x="33203" y="61799"/>
                    <a:pt x="33210" y="61755"/>
                    <a:pt x="33214" y="61709"/>
                  </a:cubicBezTo>
                  <a:lnTo>
                    <a:pt x="57622" y="59652"/>
                  </a:lnTo>
                  <a:close/>
                  <a:moveTo>
                    <a:pt x="61404" y="47049"/>
                  </a:moveTo>
                  <a:lnTo>
                    <a:pt x="89872" y="58550"/>
                  </a:lnTo>
                  <a:cubicBezTo>
                    <a:pt x="89825" y="58868"/>
                    <a:pt x="89949" y="59201"/>
                    <a:pt x="90228" y="59401"/>
                  </a:cubicBezTo>
                  <a:cubicBezTo>
                    <a:pt x="90327" y="59471"/>
                    <a:pt x="90435" y="59515"/>
                    <a:pt x="90546" y="59541"/>
                  </a:cubicBezTo>
                  <a:lnTo>
                    <a:pt x="88027" y="76730"/>
                  </a:lnTo>
                  <a:cubicBezTo>
                    <a:pt x="88011" y="76729"/>
                    <a:pt x="87994" y="76729"/>
                    <a:pt x="87977" y="76729"/>
                  </a:cubicBezTo>
                  <a:cubicBezTo>
                    <a:pt x="87931" y="76729"/>
                    <a:pt x="87884" y="76732"/>
                    <a:pt x="87837" y="76740"/>
                  </a:cubicBezTo>
                  <a:cubicBezTo>
                    <a:pt x="87715" y="76760"/>
                    <a:pt x="87603" y="76805"/>
                    <a:pt x="87501" y="76869"/>
                  </a:cubicBezTo>
                  <a:lnTo>
                    <a:pt x="61265" y="47294"/>
                  </a:lnTo>
                  <a:cubicBezTo>
                    <a:pt x="61275" y="47282"/>
                    <a:pt x="61288" y="47273"/>
                    <a:pt x="61297" y="47259"/>
                  </a:cubicBezTo>
                  <a:cubicBezTo>
                    <a:pt x="61344" y="47194"/>
                    <a:pt x="61377" y="47123"/>
                    <a:pt x="61404" y="47049"/>
                  </a:cubicBezTo>
                  <a:close/>
                  <a:moveTo>
                    <a:pt x="61096" y="47455"/>
                  </a:moveTo>
                  <a:lnTo>
                    <a:pt x="87328" y="77024"/>
                  </a:lnTo>
                  <a:cubicBezTo>
                    <a:pt x="87322" y="77033"/>
                    <a:pt x="87314" y="77039"/>
                    <a:pt x="87308" y="77047"/>
                  </a:cubicBezTo>
                  <a:lnTo>
                    <a:pt x="59297" y="59712"/>
                  </a:lnTo>
                  <a:cubicBezTo>
                    <a:pt x="59429" y="59348"/>
                    <a:pt x="59315" y="58926"/>
                    <a:pt x="58985" y="58689"/>
                  </a:cubicBezTo>
                  <a:cubicBezTo>
                    <a:pt x="58952" y="58665"/>
                    <a:pt x="58916" y="58648"/>
                    <a:pt x="58882" y="58628"/>
                  </a:cubicBezTo>
                  <a:lnTo>
                    <a:pt x="60400" y="47607"/>
                  </a:lnTo>
                  <a:cubicBezTo>
                    <a:pt x="60459" y="47619"/>
                    <a:pt x="60519" y="47627"/>
                    <a:pt x="60578" y="47627"/>
                  </a:cubicBezTo>
                  <a:cubicBezTo>
                    <a:pt x="60762" y="47627"/>
                    <a:pt x="60943" y="47564"/>
                    <a:pt x="61096" y="47455"/>
                  </a:cubicBezTo>
                  <a:close/>
                  <a:moveTo>
                    <a:pt x="59189" y="59922"/>
                  </a:moveTo>
                  <a:lnTo>
                    <a:pt x="87178" y="77244"/>
                  </a:lnTo>
                  <a:cubicBezTo>
                    <a:pt x="87172" y="77259"/>
                    <a:pt x="87166" y="77275"/>
                    <a:pt x="87161" y="77291"/>
                  </a:cubicBezTo>
                  <a:lnTo>
                    <a:pt x="56571" y="69673"/>
                  </a:lnTo>
                  <a:cubicBezTo>
                    <a:pt x="56646" y="69338"/>
                    <a:pt x="56520" y="68976"/>
                    <a:pt x="56224" y="68763"/>
                  </a:cubicBezTo>
                  <a:cubicBezTo>
                    <a:pt x="56157" y="68717"/>
                    <a:pt x="56087" y="68682"/>
                    <a:pt x="56015" y="68656"/>
                  </a:cubicBezTo>
                  <a:lnTo>
                    <a:pt x="58519" y="60290"/>
                  </a:lnTo>
                  <a:cubicBezTo>
                    <a:pt x="58777" y="60275"/>
                    <a:pt x="59025" y="60152"/>
                    <a:pt x="59188" y="59926"/>
                  </a:cubicBezTo>
                  <a:cubicBezTo>
                    <a:pt x="59189" y="59924"/>
                    <a:pt x="59189" y="59923"/>
                    <a:pt x="59189" y="59922"/>
                  </a:cubicBezTo>
                  <a:close/>
                  <a:moveTo>
                    <a:pt x="6382" y="54567"/>
                  </a:moveTo>
                  <a:lnTo>
                    <a:pt x="31456" y="61554"/>
                  </a:lnTo>
                  <a:cubicBezTo>
                    <a:pt x="31440" y="61772"/>
                    <a:pt x="31506" y="61990"/>
                    <a:pt x="31643" y="62166"/>
                  </a:cubicBezTo>
                  <a:lnTo>
                    <a:pt x="15546" y="78173"/>
                  </a:lnTo>
                  <a:cubicBezTo>
                    <a:pt x="15506" y="78130"/>
                    <a:pt x="15461" y="78092"/>
                    <a:pt x="15414" y="78055"/>
                  </a:cubicBezTo>
                  <a:cubicBezTo>
                    <a:pt x="15260" y="77944"/>
                    <a:pt x="15081" y="77892"/>
                    <a:pt x="14905" y="77892"/>
                  </a:cubicBezTo>
                  <a:cubicBezTo>
                    <a:pt x="14826" y="77892"/>
                    <a:pt x="14747" y="77902"/>
                    <a:pt x="14671" y="77923"/>
                  </a:cubicBezTo>
                  <a:lnTo>
                    <a:pt x="6061" y="55104"/>
                  </a:lnTo>
                  <a:cubicBezTo>
                    <a:pt x="6125" y="55054"/>
                    <a:pt x="6183" y="54997"/>
                    <a:pt x="6233" y="54928"/>
                  </a:cubicBezTo>
                  <a:cubicBezTo>
                    <a:pt x="6313" y="54818"/>
                    <a:pt x="6360" y="54692"/>
                    <a:pt x="6382" y="54567"/>
                  </a:cubicBezTo>
                  <a:close/>
                  <a:moveTo>
                    <a:pt x="91099" y="59489"/>
                  </a:moveTo>
                  <a:lnTo>
                    <a:pt x="104457" y="79682"/>
                  </a:lnTo>
                  <a:cubicBezTo>
                    <a:pt x="104363" y="79741"/>
                    <a:pt x="104277" y="79819"/>
                    <a:pt x="104210" y="79913"/>
                  </a:cubicBezTo>
                  <a:cubicBezTo>
                    <a:pt x="104146" y="80003"/>
                    <a:pt x="104103" y="80102"/>
                    <a:pt x="104076" y="80204"/>
                  </a:cubicBezTo>
                  <a:lnTo>
                    <a:pt x="88866" y="77650"/>
                  </a:lnTo>
                  <a:cubicBezTo>
                    <a:pt x="88877" y="77362"/>
                    <a:pt x="88749" y="77075"/>
                    <a:pt x="88499" y="76896"/>
                  </a:cubicBezTo>
                  <a:cubicBezTo>
                    <a:pt x="88425" y="76842"/>
                    <a:pt x="88344" y="76806"/>
                    <a:pt x="88260" y="76778"/>
                  </a:cubicBezTo>
                  <a:lnTo>
                    <a:pt x="90783" y="59563"/>
                  </a:lnTo>
                  <a:cubicBezTo>
                    <a:pt x="90892" y="59558"/>
                    <a:pt x="90999" y="59534"/>
                    <a:pt x="91099" y="59489"/>
                  </a:cubicBezTo>
                  <a:close/>
                  <a:moveTo>
                    <a:pt x="33100" y="62061"/>
                  </a:moveTo>
                  <a:lnTo>
                    <a:pt x="54828" y="69413"/>
                  </a:lnTo>
                  <a:cubicBezTo>
                    <a:pt x="54804" y="69712"/>
                    <a:pt x="54931" y="70016"/>
                    <a:pt x="55192" y="70201"/>
                  </a:cubicBezTo>
                  <a:cubicBezTo>
                    <a:pt x="55275" y="70262"/>
                    <a:pt x="55369" y="70305"/>
                    <a:pt x="55466" y="70333"/>
                  </a:cubicBezTo>
                  <a:lnTo>
                    <a:pt x="54144" y="97291"/>
                  </a:lnTo>
                  <a:cubicBezTo>
                    <a:pt x="54112" y="97293"/>
                    <a:pt x="54080" y="97293"/>
                    <a:pt x="54049" y="97298"/>
                  </a:cubicBezTo>
                  <a:cubicBezTo>
                    <a:pt x="53964" y="97313"/>
                    <a:pt x="53885" y="97342"/>
                    <a:pt x="53809" y="97378"/>
                  </a:cubicBezTo>
                  <a:lnTo>
                    <a:pt x="32845" y="62338"/>
                  </a:lnTo>
                  <a:cubicBezTo>
                    <a:pt x="32924" y="62281"/>
                    <a:pt x="32998" y="62217"/>
                    <a:pt x="33057" y="62136"/>
                  </a:cubicBezTo>
                  <a:cubicBezTo>
                    <a:pt x="33074" y="62112"/>
                    <a:pt x="33085" y="62086"/>
                    <a:pt x="33100" y="62061"/>
                  </a:cubicBezTo>
                  <a:close/>
                  <a:moveTo>
                    <a:pt x="56487" y="69893"/>
                  </a:moveTo>
                  <a:lnTo>
                    <a:pt x="87105" y="77517"/>
                  </a:lnTo>
                  <a:cubicBezTo>
                    <a:pt x="87088" y="77681"/>
                    <a:pt x="87116" y="77843"/>
                    <a:pt x="87186" y="77992"/>
                  </a:cubicBezTo>
                  <a:lnTo>
                    <a:pt x="54942" y="97700"/>
                  </a:lnTo>
                  <a:cubicBezTo>
                    <a:pt x="54883" y="97604"/>
                    <a:pt x="54803" y="97519"/>
                    <a:pt x="54708" y="97452"/>
                  </a:cubicBezTo>
                  <a:cubicBezTo>
                    <a:pt x="54609" y="97379"/>
                    <a:pt x="54496" y="97331"/>
                    <a:pt x="54379" y="97305"/>
                  </a:cubicBezTo>
                  <a:lnTo>
                    <a:pt x="55700" y="70367"/>
                  </a:lnTo>
                  <a:lnTo>
                    <a:pt x="55705" y="70367"/>
                  </a:lnTo>
                  <a:cubicBezTo>
                    <a:pt x="55753" y="70367"/>
                    <a:pt x="55802" y="70364"/>
                    <a:pt x="55850" y="70355"/>
                  </a:cubicBezTo>
                  <a:cubicBezTo>
                    <a:pt x="56084" y="70317"/>
                    <a:pt x="56287" y="70190"/>
                    <a:pt x="56427" y="69997"/>
                  </a:cubicBezTo>
                  <a:cubicBezTo>
                    <a:pt x="56450" y="69964"/>
                    <a:pt x="56468" y="69927"/>
                    <a:pt x="56487" y="69893"/>
                  </a:cubicBezTo>
                  <a:close/>
                  <a:moveTo>
                    <a:pt x="31811" y="62331"/>
                  </a:moveTo>
                  <a:cubicBezTo>
                    <a:pt x="31814" y="62333"/>
                    <a:pt x="31817" y="62338"/>
                    <a:pt x="31821" y="62340"/>
                  </a:cubicBezTo>
                  <a:cubicBezTo>
                    <a:pt x="31978" y="62452"/>
                    <a:pt x="32156" y="62506"/>
                    <a:pt x="32336" y="62506"/>
                  </a:cubicBezTo>
                  <a:cubicBezTo>
                    <a:pt x="32439" y="62506"/>
                    <a:pt x="32539" y="62482"/>
                    <a:pt x="32636" y="62447"/>
                  </a:cubicBezTo>
                  <a:lnTo>
                    <a:pt x="53611" y="97508"/>
                  </a:lnTo>
                  <a:cubicBezTo>
                    <a:pt x="53561" y="97551"/>
                    <a:pt x="53513" y="97602"/>
                    <a:pt x="53473" y="97657"/>
                  </a:cubicBezTo>
                  <a:cubicBezTo>
                    <a:pt x="53449" y="97691"/>
                    <a:pt x="53432" y="97726"/>
                    <a:pt x="53414" y="97761"/>
                  </a:cubicBezTo>
                  <a:lnTo>
                    <a:pt x="15678" y="79186"/>
                  </a:lnTo>
                  <a:cubicBezTo>
                    <a:pt x="15816" y="78926"/>
                    <a:pt x="15811" y="78622"/>
                    <a:pt x="15682" y="78371"/>
                  </a:cubicBezTo>
                  <a:lnTo>
                    <a:pt x="31811" y="62331"/>
                  </a:lnTo>
                  <a:close/>
                  <a:moveTo>
                    <a:pt x="1615" y="71499"/>
                  </a:moveTo>
                  <a:lnTo>
                    <a:pt x="14037" y="78573"/>
                  </a:lnTo>
                  <a:cubicBezTo>
                    <a:pt x="13958" y="78911"/>
                    <a:pt x="14084" y="79279"/>
                    <a:pt x="14383" y="79494"/>
                  </a:cubicBezTo>
                  <a:cubicBezTo>
                    <a:pt x="14539" y="79606"/>
                    <a:pt x="14719" y="79660"/>
                    <a:pt x="14898" y="79660"/>
                  </a:cubicBezTo>
                  <a:cubicBezTo>
                    <a:pt x="15136" y="79660"/>
                    <a:pt x="15368" y="79558"/>
                    <a:pt x="15538" y="79377"/>
                  </a:cubicBezTo>
                  <a:lnTo>
                    <a:pt x="53328" y="97978"/>
                  </a:lnTo>
                  <a:cubicBezTo>
                    <a:pt x="53297" y="98118"/>
                    <a:pt x="53305" y="98265"/>
                    <a:pt x="53342" y="98402"/>
                  </a:cubicBezTo>
                  <a:lnTo>
                    <a:pt x="44172" y="100939"/>
                  </a:lnTo>
                  <a:cubicBezTo>
                    <a:pt x="44109" y="100823"/>
                    <a:pt x="44023" y="100722"/>
                    <a:pt x="43914" y="100644"/>
                  </a:cubicBezTo>
                  <a:cubicBezTo>
                    <a:pt x="43762" y="100534"/>
                    <a:pt x="43583" y="100477"/>
                    <a:pt x="43400" y="100477"/>
                  </a:cubicBezTo>
                  <a:cubicBezTo>
                    <a:pt x="43351" y="100477"/>
                    <a:pt x="43302" y="100481"/>
                    <a:pt x="43253" y="100489"/>
                  </a:cubicBezTo>
                  <a:cubicBezTo>
                    <a:pt x="43020" y="100528"/>
                    <a:pt x="42817" y="100655"/>
                    <a:pt x="42677" y="100848"/>
                  </a:cubicBezTo>
                  <a:cubicBezTo>
                    <a:pt x="42516" y="101072"/>
                    <a:pt x="42479" y="101346"/>
                    <a:pt x="42546" y="101594"/>
                  </a:cubicBezTo>
                  <a:lnTo>
                    <a:pt x="31935" y="108097"/>
                  </a:lnTo>
                  <a:cubicBezTo>
                    <a:pt x="31872" y="107978"/>
                    <a:pt x="31783" y="107872"/>
                    <a:pt x="31671" y="107790"/>
                  </a:cubicBezTo>
                  <a:cubicBezTo>
                    <a:pt x="31516" y="107679"/>
                    <a:pt x="31337" y="107626"/>
                    <a:pt x="31160" y="107626"/>
                  </a:cubicBezTo>
                  <a:cubicBezTo>
                    <a:pt x="30986" y="107626"/>
                    <a:pt x="30812" y="107678"/>
                    <a:pt x="30664" y="107776"/>
                  </a:cubicBezTo>
                  <a:lnTo>
                    <a:pt x="1598" y="71519"/>
                  </a:lnTo>
                  <a:cubicBezTo>
                    <a:pt x="1603" y="71511"/>
                    <a:pt x="1609" y="71506"/>
                    <a:pt x="1615" y="71499"/>
                  </a:cubicBezTo>
                  <a:close/>
                  <a:moveTo>
                    <a:pt x="87314" y="78191"/>
                  </a:moveTo>
                  <a:cubicBezTo>
                    <a:pt x="87360" y="78243"/>
                    <a:pt x="87409" y="78293"/>
                    <a:pt x="87467" y="78334"/>
                  </a:cubicBezTo>
                  <a:cubicBezTo>
                    <a:pt x="87623" y="78447"/>
                    <a:pt x="87803" y="78500"/>
                    <a:pt x="87981" y="78500"/>
                  </a:cubicBezTo>
                  <a:cubicBezTo>
                    <a:pt x="88023" y="78500"/>
                    <a:pt x="88063" y="78493"/>
                    <a:pt x="88103" y="78485"/>
                  </a:cubicBezTo>
                  <a:lnTo>
                    <a:pt x="95457" y="108915"/>
                  </a:lnTo>
                  <a:cubicBezTo>
                    <a:pt x="95228" y="108955"/>
                    <a:pt x="95026" y="109080"/>
                    <a:pt x="94890" y="109271"/>
                  </a:cubicBezTo>
                  <a:cubicBezTo>
                    <a:pt x="94886" y="109276"/>
                    <a:pt x="94884" y="109281"/>
                    <a:pt x="94880" y="109287"/>
                  </a:cubicBezTo>
                  <a:lnTo>
                    <a:pt x="55049" y="98390"/>
                  </a:lnTo>
                  <a:cubicBezTo>
                    <a:pt x="55079" y="98272"/>
                    <a:pt x="55087" y="98149"/>
                    <a:pt x="55066" y="98026"/>
                  </a:cubicBezTo>
                  <a:cubicBezTo>
                    <a:pt x="55060" y="97989"/>
                    <a:pt x="55048" y="97954"/>
                    <a:pt x="55038" y="97917"/>
                  </a:cubicBezTo>
                  <a:lnTo>
                    <a:pt x="87314" y="78191"/>
                  </a:lnTo>
                  <a:close/>
                  <a:moveTo>
                    <a:pt x="42637" y="101815"/>
                  </a:moveTo>
                  <a:cubicBezTo>
                    <a:pt x="42697" y="101917"/>
                    <a:pt x="42779" y="102009"/>
                    <a:pt x="42882" y="102083"/>
                  </a:cubicBezTo>
                  <a:cubicBezTo>
                    <a:pt x="43034" y="102192"/>
                    <a:pt x="43212" y="102249"/>
                    <a:pt x="43395" y="102249"/>
                  </a:cubicBezTo>
                  <a:cubicBezTo>
                    <a:pt x="43443" y="102249"/>
                    <a:pt x="43493" y="102245"/>
                    <a:pt x="43541" y="102237"/>
                  </a:cubicBezTo>
                  <a:cubicBezTo>
                    <a:pt x="43588" y="102229"/>
                    <a:pt x="43633" y="102216"/>
                    <a:pt x="43679" y="102201"/>
                  </a:cubicBezTo>
                  <a:lnTo>
                    <a:pt x="55444" y="118817"/>
                  </a:lnTo>
                  <a:cubicBezTo>
                    <a:pt x="55361" y="118874"/>
                    <a:pt x="55285" y="118944"/>
                    <a:pt x="55225" y="119027"/>
                  </a:cubicBezTo>
                  <a:cubicBezTo>
                    <a:pt x="55134" y="119155"/>
                    <a:pt x="55081" y="119302"/>
                    <a:pt x="55066" y="119454"/>
                  </a:cubicBezTo>
                  <a:lnTo>
                    <a:pt x="38399" y="118443"/>
                  </a:lnTo>
                  <a:lnTo>
                    <a:pt x="31738" y="109173"/>
                  </a:lnTo>
                  <a:cubicBezTo>
                    <a:pt x="31789" y="109128"/>
                    <a:pt x="31835" y="109080"/>
                    <a:pt x="31876" y="109025"/>
                  </a:cubicBezTo>
                  <a:cubicBezTo>
                    <a:pt x="32014" y="108832"/>
                    <a:pt x="32069" y="108598"/>
                    <a:pt x="32030" y="108364"/>
                  </a:cubicBezTo>
                  <a:cubicBezTo>
                    <a:pt x="32027" y="108350"/>
                    <a:pt x="32021" y="108336"/>
                    <a:pt x="32017" y="108321"/>
                  </a:cubicBezTo>
                  <a:lnTo>
                    <a:pt x="42637" y="101815"/>
                  </a:lnTo>
                  <a:close/>
                  <a:moveTo>
                    <a:pt x="54958" y="98612"/>
                  </a:moveTo>
                  <a:lnTo>
                    <a:pt x="94775" y="109505"/>
                  </a:lnTo>
                  <a:cubicBezTo>
                    <a:pt x="94674" y="109802"/>
                    <a:pt x="94737" y="110137"/>
                    <a:pt x="94949" y="110374"/>
                  </a:cubicBezTo>
                  <a:lnTo>
                    <a:pt x="79975" y="127087"/>
                  </a:lnTo>
                  <a:cubicBezTo>
                    <a:pt x="79970" y="127084"/>
                    <a:pt x="79968" y="127081"/>
                    <a:pt x="79965" y="127079"/>
                  </a:cubicBezTo>
                  <a:cubicBezTo>
                    <a:pt x="79813" y="126970"/>
                    <a:pt x="79634" y="126913"/>
                    <a:pt x="79451" y="126913"/>
                  </a:cubicBezTo>
                  <a:cubicBezTo>
                    <a:pt x="79403" y="126913"/>
                    <a:pt x="79354" y="126917"/>
                    <a:pt x="79305" y="126925"/>
                  </a:cubicBezTo>
                  <a:cubicBezTo>
                    <a:pt x="79089" y="126960"/>
                    <a:pt x="78902" y="127074"/>
                    <a:pt x="78766" y="127242"/>
                  </a:cubicBezTo>
                  <a:lnTo>
                    <a:pt x="44129" y="101861"/>
                  </a:lnTo>
                  <a:cubicBezTo>
                    <a:pt x="44257" y="101672"/>
                    <a:pt x="44310" y="101447"/>
                    <a:pt x="44272" y="101221"/>
                  </a:cubicBezTo>
                  <a:cubicBezTo>
                    <a:pt x="44268" y="101201"/>
                    <a:pt x="44262" y="101182"/>
                    <a:pt x="44256" y="101162"/>
                  </a:cubicBezTo>
                  <a:lnTo>
                    <a:pt x="53432" y="98624"/>
                  </a:lnTo>
                  <a:cubicBezTo>
                    <a:pt x="53492" y="98727"/>
                    <a:pt x="53573" y="98820"/>
                    <a:pt x="53678" y="98895"/>
                  </a:cubicBezTo>
                  <a:cubicBezTo>
                    <a:pt x="53834" y="99007"/>
                    <a:pt x="54013" y="99061"/>
                    <a:pt x="54193" y="99061"/>
                  </a:cubicBezTo>
                  <a:cubicBezTo>
                    <a:pt x="54468" y="99061"/>
                    <a:pt x="54740" y="98932"/>
                    <a:pt x="54914" y="98692"/>
                  </a:cubicBezTo>
                  <a:cubicBezTo>
                    <a:pt x="54931" y="98666"/>
                    <a:pt x="54943" y="98639"/>
                    <a:pt x="54958" y="98612"/>
                  </a:cubicBezTo>
                  <a:close/>
                  <a:moveTo>
                    <a:pt x="58749" y="0"/>
                  </a:moveTo>
                  <a:cubicBezTo>
                    <a:pt x="58700" y="0"/>
                    <a:pt x="58651" y="4"/>
                    <a:pt x="58601" y="13"/>
                  </a:cubicBezTo>
                  <a:cubicBezTo>
                    <a:pt x="58368" y="51"/>
                    <a:pt x="58165" y="178"/>
                    <a:pt x="58026" y="371"/>
                  </a:cubicBezTo>
                  <a:cubicBezTo>
                    <a:pt x="57906" y="537"/>
                    <a:pt x="57857" y="730"/>
                    <a:pt x="57863" y="922"/>
                  </a:cubicBezTo>
                  <a:lnTo>
                    <a:pt x="34925" y="10097"/>
                  </a:lnTo>
                  <a:cubicBezTo>
                    <a:pt x="34868" y="9931"/>
                    <a:pt x="34761" y="9780"/>
                    <a:pt x="34608" y="9669"/>
                  </a:cubicBezTo>
                  <a:cubicBezTo>
                    <a:pt x="34451" y="9557"/>
                    <a:pt x="34271" y="9503"/>
                    <a:pt x="34092" y="9503"/>
                  </a:cubicBezTo>
                  <a:cubicBezTo>
                    <a:pt x="33816" y="9503"/>
                    <a:pt x="33545" y="9631"/>
                    <a:pt x="33372" y="9872"/>
                  </a:cubicBezTo>
                  <a:cubicBezTo>
                    <a:pt x="33234" y="10064"/>
                    <a:pt x="33180" y="10299"/>
                    <a:pt x="33218" y="10533"/>
                  </a:cubicBezTo>
                  <a:cubicBezTo>
                    <a:pt x="33257" y="10766"/>
                    <a:pt x="33384" y="10969"/>
                    <a:pt x="33577" y="11108"/>
                  </a:cubicBezTo>
                  <a:cubicBezTo>
                    <a:pt x="33733" y="11221"/>
                    <a:pt x="33912" y="11274"/>
                    <a:pt x="34091" y="11274"/>
                  </a:cubicBezTo>
                  <a:cubicBezTo>
                    <a:pt x="34316" y="11274"/>
                    <a:pt x="34535" y="11185"/>
                    <a:pt x="34704" y="11023"/>
                  </a:cubicBezTo>
                  <a:lnTo>
                    <a:pt x="59844" y="45919"/>
                  </a:lnTo>
                  <a:lnTo>
                    <a:pt x="59844" y="45919"/>
                  </a:lnTo>
                  <a:lnTo>
                    <a:pt x="29110" y="21654"/>
                  </a:lnTo>
                  <a:cubicBezTo>
                    <a:pt x="29111" y="21652"/>
                    <a:pt x="29113" y="21651"/>
                    <a:pt x="29117" y="21648"/>
                  </a:cubicBezTo>
                  <a:cubicBezTo>
                    <a:pt x="29401" y="21251"/>
                    <a:pt x="29309" y="20697"/>
                    <a:pt x="28913" y="20413"/>
                  </a:cubicBezTo>
                  <a:cubicBezTo>
                    <a:pt x="28757" y="20301"/>
                    <a:pt x="28577" y="20247"/>
                    <a:pt x="28399" y="20247"/>
                  </a:cubicBezTo>
                  <a:cubicBezTo>
                    <a:pt x="28122" y="20247"/>
                    <a:pt x="27850" y="20375"/>
                    <a:pt x="27678" y="20616"/>
                  </a:cubicBezTo>
                  <a:cubicBezTo>
                    <a:pt x="27393" y="21013"/>
                    <a:pt x="27485" y="21567"/>
                    <a:pt x="27881" y="21851"/>
                  </a:cubicBezTo>
                  <a:cubicBezTo>
                    <a:pt x="28037" y="21963"/>
                    <a:pt x="28217" y="22017"/>
                    <a:pt x="28396" y="22017"/>
                  </a:cubicBezTo>
                  <a:cubicBezTo>
                    <a:pt x="28561" y="22017"/>
                    <a:pt x="28722" y="21967"/>
                    <a:pt x="28864" y="21877"/>
                  </a:cubicBezTo>
                  <a:lnTo>
                    <a:pt x="57922" y="58717"/>
                  </a:lnTo>
                  <a:cubicBezTo>
                    <a:pt x="57920" y="58718"/>
                    <a:pt x="57919" y="58719"/>
                    <a:pt x="57916" y="58723"/>
                  </a:cubicBezTo>
                  <a:lnTo>
                    <a:pt x="16459" y="26054"/>
                  </a:lnTo>
                  <a:cubicBezTo>
                    <a:pt x="16652" y="25671"/>
                    <a:pt x="16546" y="25194"/>
                    <a:pt x="16188" y="24937"/>
                  </a:cubicBezTo>
                  <a:cubicBezTo>
                    <a:pt x="16032" y="24825"/>
                    <a:pt x="15851" y="24771"/>
                    <a:pt x="15672" y="24771"/>
                  </a:cubicBezTo>
                  <a:cubicBezTo>
                    <a:pt x="15397" y="24771"/>
                    <a:pt x="15125" y="24899"/>
                    <a:pt x="14952" y="25140"/>
                  </a:cubicBezTo>
                  <a:cubicBezTo>
                    <a:pt x="14668" y="25537"/>
                    <a:pt x="14760" y="26091"/>
                    <a:pt x="15155" y="26375"/>
                  </a:cubicBezTo>
                  <a:cubicBezTo>
                    <a:pt x="15308" y="26486"/>
                    <a:pt x="15486" y="26541"/>
                    <a:pt x="15671" y="26541"/>
                  </a:cubicBezTo>
                  <a:cubicBezTo>
                    <a:pt x="15719" y="26541"/>
                    <a:pt x="15768" y="26537"/>
                    <a:pt x="15816" y="26529"/>
                  </a:cubicBezTo>
                  <a:cubicBezTo>
                    <a:pt x="15834" y="26526"/>
                    <a:pt x="15850" y="26520"/>
                    <a:pt x="15866" y="26516"/>
                  </a:cubicBezTo>
                  <a:lnTo>
                    <a:pt x="31824" y="60903"/>
                  </a:lnTo>
                  <a:cubicBezTo>
                    <a:pt x="31748" y="60958"/>
                    <a:pt x="31675" y="61023"/>
                    <a:pt x="31618" y="61103"/>
                  </a:cubicBezTo>
                  <a:cubicBezTo>
                    <a:pt x="31568" y="61173"/>
                    <a:pt x="31534" y="61248"/>
                    <a:pt x="31507" y="61324"/>
                  </a:cubicBezTo>
                  <a:lnTo>
                    <a:pt x="6390" y="54326"/>
                  </a:lnTo>
                  <a:cubicBezTo>
                    <a:pt x="6367" y="54081"/>
                    <a:pt x="6245" y="53846"/>
                    <a:pt x="6030" y="53692"/>
                  </a:cubicBezTo>
                  <a:cubicBezTo>
                    <a:pt x="5874" y="53581"/>
                    <a:pt x="5694" y="53527"/>
                    <a:pt x="5515" y="53527"/>
                  </a:cubicBezTo>
                  <a:cubicBezTo>
                    <a:pt x="5239" y="53527"/>
                    <a:pt x="4967" y="53655"/>
                    <a:pt x="4794" y="53896"/>
                  </a:cubicBezTo>
                  <a:cubicBezTo>
                    <a:pt x="4510" y="54293"/>
                    <a:pt x="4602" y="54846"/>
                    <a:pt x="4998" y="55131"/>
                  </a:cubicBezTo>
                  <a:cubicBezTo>
                    <a:pt x="5154" y="55243"/>
                    <a:pt x="5334" y="55297"/>
                    <a:pt x="5512" y="55297"/>
                  </a:cubicBezTo>
                  <a:cubicBezTo>
                    <a:pt x="5630" y="55297"/>
                    <a:pt x="5746" y="55269"/>
                    <a:pt x="5854" y="55223"/>
                  </a:cubicBezTo>
                  <a:lnTo>
                    <a:pt x="14454" y="78011"/>
                  </a:lnTo>
                  <a:cubicBezTo>
                    <a:pt x="14348" y="78072"/>
                    <a:pt x="14255" y="78154"/>
                    <a:pt x="14180" y="78258"/>
                  </a:cubicBezTo>
                  <a:cubicBezTo>
                    <a:pt x="14159" y="78289"/>
                    <a:pt x="14143" y="78321"/>
                    <a:pt x="14124" y="78354"/>
                  </a:cubicBezTo>
                  <a:lnTo>
                    <a:pt x="1732" y="71295"/>
                  </a:lnTo>
                  <a:cubicBezTo>
                    <a:pt x="1882" y="70925"/>
                    <a:pt x="1769" y="70488"/>
                    <a:pt x="1431" y="70244"/>
                  </a:cubicBezTo>
                  <a:cubicBezTo>
                    <a:pt x="1279" y="70136"/>
                    <a:pt x="1101" y="70079"/>
                    <a:pt x="918" y="70079"/>
                  </a:cubicBezTo>
                  <a:cubicBezTo>
                    <a:pt x="869" y="70079"/>
                    <a:pt x="819" y="70083"/>
                    <a:pt x="770" y="70091"/>
                  </a:cubicBezTo>
                  <a:cubicBezTo>
                    <a:pt x="535" y="70130"/>
                    <a:pt x="333" y="70257"/>
                    <a:pt x="193" y="70449"/>
                  </a:cubicBezTo>
                  <a:cubicBezTo>
                    <a:pt x="56" y="70642"/>
                    <a:pt x="1" y="70875"/>
                    <a:pt x="40" y="71109"/>
                  </a:cubicBezTo>
                  <a:cubicBezTo>
                    <a:pt x="79" y="71343"/>
                    <a:pt x="206" y="71547"/>
                    <a:pt x="399" y="71685"/>
                  </a:cubicBezTo>
                  <a:cubicBezTo>
                    <a:pt x="555" y="71797"/>
                    <a:pt x="734" y="71851"/>
                    <a:pt x="913" y="71851"/>
                  </a:cubicBezTo>
                  <a:cubicBezTo>
                    <a:pt x="1096" y="71851"/>
                    <a:pt x="1276" y="71789"/>
                    <a:pt x="1426" y="71680"/>
                  </a:cubicBezTo>
                  <a:lnTo>
                    <a:pt x="30491" y="107933"/>
                  </a:lnTo>
                  <a:cubicBezTo>
                    <a:pt x="30474" y="107952"/>
                    <a:pt x="30454" y="107971"/>
                    <a:pt x="30437" y="107994"/>
                  </a:cubicBezTo>
                  <a:cubicBezTo>
                    <a:pt x="30426" y="108010"/>
                    <a:pt x="30418" y="108029"/>
                    <a:pt x="30408" y="108045"/>
                  </a:cubicBezTo>
                  <a:lnTo>
                    <a:pt x="5131" y="93125"/>
                  </a:lnTo>
                  <a:cubicBezTo>
                    <a:pt x="5273" y="92758"/>
                    <a:pt x="5159" y="92325"/>
                    <a:pt x="4826" y="92087"/>
                  </a:cubicBezTo>
                  <a:cubicBezTo>
                    <a:pt x="4669" y="91975"/>
                    <a:pt x="4489" y="91921"/>
                    <a:pt x="4311" y="91921"/>
                  </a:cubicBezTo>
                  <a:cubicBezTo>
                    <a:pt x="4035" y="91921"/>
                    <a:pt x="3763" y="92050"/>
                    <a:pt x="3589" y="92291"/>
                  </a:cubicBezTo>
                  <a:cubicBezTo>
                    <a:pt x="3305" y="92688"/>
                    <a:pt x="3397" y="93241"/>
                    <a:pt x="3792" y="93527"/>
                  </a:cubicBezTo>
                  <a:cubicBezTo>
                    <a:pt x="3950" y="93639"/>
                    <a:pt x="4128" y="93692"/>
                    <a:pt x="4308" y="93692"/>
                  </a:cubicBezTo>
                  <a:cubicBezTo>
                    <a:pt x="4578" y="93692"/>
                    <a:pt x="4846" y="93566"/>
                    <a:pt x="5020" y="93332"/>
                  </a:cubicBezTo>
                  <a:lnTo>
                    <a:pt x="30310" y="108260"/>
                  </a:lnTo>
                  <a:cubicBezTo>
                    <a:pt x="30273" y="108387"/>
                    <a:pt x="30261" y="108519"/>
                    <a:pt x="30283" y="108652"/>
                  </a:cubicBezTo>
                  <a:cubicBezTo>
                    <a:pt x="30322" y="108886"/>
                    <a:pt x="30449" y="109090"/>
                    <a:pt x="30642" y="109228"/>
                  </a:cubicBezTo>
                  <a:cubicBezTo>
                    <a:pt x="30795" y="109337"/>
                    <a:pt x="30972" y="109394"/>
                    <a:pt x="31155" y="109394"/>
                  </a:cubicBezTo>
                  <a:cubicBezTo>
                    <a:pt x="31203" y="109394"/>
                    <a:pt x="31252" y="109389"/>
                    <a:pt x="31301" y="109382"/>
                  </a:cubicBezTo>
                  <a:cubicBezTo>
                    <a:pt x="31386" y="109367"/>
                    <a:pt x="31466" y="109337"/>
                    <a:pt x="31543" y="109302"/>
                  </a:cubicBezTo>
                  <a:lnTo>
                    <a:pt x="38242" y="118625"/>
                  </a:lnTo>
                  <a:lnTo>
                    <a:pt x="38274" y="118671"/>
                  </a:lnTo>
                  <a:lnTo>
                    <a:pt x="55072" y="119689"/>
                  </a:lnTo>
                  <a:cubicBezTo>
                    <a:pt x="55111" y="119923"/>
                    <a:pt x="55238" y="120126"/>
                    <a:pt x="55429" y="120263"/>
                  </a:cubicBezTo>
                  <a:cubicBezTo>
                    <a:pt x="55585" y="120375"/>
                    <a:pt x="55765" y="120428"/>
                    <a:pt x="55944" y="120428"/>
                  </a:cubicBezTo>
                  <a:cubicBezTo>
                    <a:pt x="56219" y="120428"/>
                    <a:pt x="56492" y="120300"/>
                    <a:pt x="56664" y="120059"/>
                  </a:cubicBezTo>
                  <a:cubicBezTo>
                    <a:pt x="56949" y="119663"/>
                    <a:pt x="56857" y="119109"/>
                    <a:pt x="56461" y="118824"/>
                  </a:cubicBezTo>
                  <a:cubicBezTo>
                    <a:pt x="56309" y="118716"/>
                    <a:pt x="56131" y="118659"/>
                    <a:pt x="55949" y="118659"/>
                  </a:cubicBezTo>
                  <a:cubicBezTo>
                    <a:pt x="55900" y="118659"/>
                    <a:pt x="55850" y="118663"/>
                    <a:pt x="55801" y="118671"/>
                  </a:cubicBezTo>
                  <a:cubicBezTo>
                    <a:pt x="55750" y="118679"/>
                    <a:pt x="55702" y="118694"/>
                    <a:pt x="55655" y="118710"/>
                  </a:cubicBezTo>
                  <a:lnTo>
                    <a:pt x="43893" y="102095"/>
                  </a:lnTo>
                  <a:cubicBezTo>
                    <a:pt x="43920" y="102077"/>
                    <a:pt x="43946" y="102056"/>
                    <a:pt x="43971" y="102035"/>
                  </a:cubicBezTo>
                  <a:lnTo>
                    <a:pt x="78639" y="127440"/>
                  </a:lnTo>
                  <a:cubicBezTo>
                    <a:pt x="78569" y="127597"/>
                    <a:pt x="78545" y="127770"/>
                    <a:pt x="78575" y="127942"/>
                  </a:cubicBezTo>
                  <a:cubicBezTo>
                    <a:pt x="78613" y="128175"/>
                    <a:pt x="78740" y="128380"/>
                    <a:pt x="78933" y="128518"/>
                  </a:cubicBezTo>
                  <a:cubicBezTo>
                    <a:pt x="79089" y="128630"/>
                    <a:pt x="79269" y="128683"/>
                    <a:pt x="79447" y="128683"/>
                  </a:cubicBezTo>
                  <a:cubicBezTo>
                    <a:pt x="79723" y="128683"/>
                    <a:pt x="79996" y="128555"/>
                    <a:pt x="80168" y="128314"/>
                  </a:cubicBezTo>
                  <a:cubicBezTo>
                    <a:pt x="80402" y="127987"/>
                    <a:pt x="80378" y="127555"/>
                    <a:pt x="80140" y="127252"/>
                  </a:cubicBezTo>
                  <a:lnTo>
                    <a:pt x="95125" y="110526"/>
                  </a:lnTo>
                  <a:cubicBezTo>
                    <a:pt x="95273" y="110624"/>
                    <a:pt x="95441" y="110672"/>
                    <a:pt x="95607" y="110672"/>
                  </a:cubicBezTo>
                  <a:cubicBezTo>
                    <a:pt x="95788" y="110672"/>
                    <a:pt x="95963" y="110612"/>
                    <a:pt x="96112" y="110507"/>
                  </a:cubicBezTo>
                  <a:lnTo>
                    <a:pt x="102491" y="121570"/>
                  </a:lnTo>
                  <a:cubicBezTo>
                    <a:pt x="102377" y="121631"/>
                    <a:pt x="102271" y="121716"/>
                    <a:pt x="102190" y="121830"/>
                  </a:cubicBezTo>
                  <a:cubicBezTo>
                    <a:pt x="101904" y="122228"/>
                    <a:pt x="101997" y="122780"/>
                    <a:pt x="102393" y="123065"/>
                  </a:cubicBezTo>
                  <a:cubicBezTo>
                    <a:pt x="102545" y="123175"/>
                    <a:pt x="102723" y="123231"/>
                    <a:pt x="102906" y="123231"/>
                  </a:cubicBezTo>
                  <a:cubicBezTo>
                    <a:pt x="102954" y="123231"/>
                    <a:pt x="103004" y="123228"/>
                    <a:pt x="103052" y="123219"/>
                  </a:cubicBezTo>
                  <a:cubicBezTo>
                    <a:pt x="103284" y="123181"/>
                    <a:pt x="103489" y="123053"/>
                    <a:pt x="103626" y="122861"/>
                  </a:cubicBezTo>
                  <a:cubicBezTo>
                    <a:pt x="103912" y="122464"/>
                    <a:pt x="103819" y="121910"/>
                    <a:pt x="103423" y="121625"/>
                  </a:cubicBezTo>
                  <a:cubicBezTo>
                    <a:pt x="103268" y="121514"/>
                    <a:pt x="103091" y="121463"/>
                    <a:pt x="102915" y="121463"/>
                  </a:cubicBezTo>
                  <a:cubicBezTo>
                    <a:pt x="102846" y="121463"/>
                    <a:pt x="102778" y="121470"/>
                    <a:pt x="102712" y="121485"/>
                  </a:cubicBezTo>
                  <a:lnTo>
                    <a:pt x="96287" y="110342"/>
                  </a:lnTo>
                  <a:cubicBezTo>
                    <a:pt x="96298" y="110329"/>
                    <a:pt x="96313" y="110318"/>
                    <a:pt x="96325" y="110302"/>
                  </a:cubicBezTo>
                  <a:cubicBezTo>
                    <a:pt x="96610" y="109904"/>
                    <a:pt x="96518" y="109351"/>
                    <a:pt x="96121" y="109066"/>
                  </a:cubicBezTo>
                  <a:cubicBezTo>
                    <a:pt x="95993" y="108973"/>
                    <a:pt x="95844" y="108923"/>
                    <a:pt x="95692" y="108908"/>
                  </a:cubicBezTo>
                  <a:lnTo>
                    <a:pt x="88325" y="78424"/>
                  </a:lnTo>
                  <a:cubicBezTo>
                    <a:pt x="88400" y="78392"/>
                    <a:pt x="88472" y="78351"/>
                    <a:pt x="88538" y="78298"/>
                  </a:cubicBezTo>
                  <a:lnTo>
                    <a:pt x="112640" y="101661"/>
                  </a:lnTo>
                  <a:cubicBezTo>
                    <a:pt x="112415" y="102050"/>
                    <a:pt x="112513" y="102555"/>
                    <a:pt x="112886" y="102822"/>
                  </a:cubicBezTo>
                  <a:cubicBezTo>
                    <a:pt x="113043" y="102935"/>
                    <a:pt x="113222" y="102988"/>
                    <a:pt x="113401" y="102988"/>
                  </a:cubicBezTo>
                  <a:cubicBezTo>
                    <a:pt x="113421" y="102988"/>
                    <a:pt x="113442" y="102983"/>
                    <a:pt x="113461" y="102982"/>
                  </a:cubicBezTo>
                  <a:lnTo>
                    <a:pt x="118567" y="120230"/>
                  </a:lnTo>
                  <a:cubicBezTo>
                    <a:pt x="118456" y="120292"/>
                    <a:pt x="118356" y="120375"/>
                    <a:pt x="118277" y="120485"/>
                  </a:cubicBezTo>
                  <a:cubicBezTo>
                    <a:pt x="117993" y="120882"/>
                    <a:pt x="118085" y="121436"/>
                    <a:pt x="118480" y="121721"/>
                  </a:cubicBezTo>
                  <a:cubicBezTo>
                    <a:pt x="118632" y="121830"/>
                    <a:pt x="118811" y="121886"/>
                    <a:pt x="118994" y="121886"/>
                  </a:cubicBezTo>
                  <a:cubicBezTo>
                    <a:pt x="119042" y="121886"/>
                    <a:pt x="119091" y="121882"/>
                    <a:pt x="119139" y="121875"/>
                  </a:cubicBezTo>
                  <a:cubicBezTo>
                    <a:pt x="119372" y="121835"/>
                    <a:pt x="119577" y="121709"/>
                    <a:pt x="119715" y="121516"/>
                  </a:cubicBezTo>
                  <a:cubicBezTo>
                    <a:pt x="119999" y="121118"/>
                    <a:pt x="119907" y="120565"/>
                    <a:pt x="119511" y="120281"/>
                  </a:cubicBezTo>
                  <a:cubicBezTo>
                    <a:pt x="119357" y="120170"/>
                    <a:pt x="119179" y="120118"/>
                    <a:pt x="119002" y="120118"/>
                  </a:cubicBezTo>
                  <a:cubicBezTo>
                    <a:pt x="118929" y="120118"/>
                    <a:pt x="118856" y="120127"/>
                    <a:pt x="118785" y="120144"/>
                  </a:cubicBezTo>
                  <a:lnTo>
                    <a:pt x="113690" y="102933"/>
                  </a:lnTo>
                  <a:cubicBezTo>
                    <a:pt x="113856" y="102876"/>
                    <a:pt x="114009" y="102773"/>
                    <a:pt x="114121" y="102619"/>
                  </a:cubicBezTo>
                  <a:cubicBezTo>
                    <a:pt x="114405" y="102222"/>
                    <a:pt x="114313" y="101668"/>
                    <a:pt x="113917" y="101384"/>
                  </a:cubicBezTo>
                  <a:cubicBezTo>
                    <a:pt x="113762" y="101272"/>
                    <a:pt x="113582" y="101219"/>
                    <a:pt x="113404" y="101219"/>
                  </a:cubicBezTo>
                  <a:cubicBezTo>
                    <a:pt x="113177" y="101219"/>
                    <a:pt x="112951" y="101307"/>
                    <a:pt x="112782" y="101473"/>
                  </a:cubicBezTo>
                  <a:lnTo>
                    <a:pt x="88698" y="78130"/>
                  </a:lnTo>
                  <a:cubicBezTo>
                    <a:pt x="88756" y="78050"/>
                    <a:pt x="88793" y="77963"/>
                    <a:pt x="88820" y="77873"/>
                  </a:cubicBezTo>
                  <a:lnTo>
                    <a:pt x="104040" y="80436"/>
                  </a:lnTo>
                  <a:cubicBezTo>
                    <a:pt x="104042" y="80710"/>
                    <a:pt x="104168" y="80979"/>
                    <a:pt x="104406" y="81151"/>
                  </a:cubicBezTo>
                  <a:cubicBezTo>
                    <a:pt x="104559" y="81260"/>
                    <a:pt x="104736" y="81316"/>
                    <a:pt x="104920" y="81316"/>
                  </a:cubicBezTo>
                  <a:cubicBezTo>
                    <a:pt x="104968" y="81316"/>
                    <a:pt x="105019" y="81312"/>
                    <a:pt x="105067" y="81303"/>
                  </a:cubicBezTo>
                  <a:cubicBezTo>
                    <a:pt x="105299" y="81265"/>
                    <a:pt x="105503" y="81138"/>
                    <a:pt x="105641" y="80945"/>
                  </a:cubicBezTo>
                  <a:cubicBezTo>
                    <a:pt x="105673" y="80901"/>
                    <a:pt x="105700" y="80853"/>
                    <a:pt x="105722" y="80805"/>
                  </a:cubicBezTo>
                  <a:lnTo>
                    <a:pt x="125340" y="86830"/>
                  </a:lnTo>
                  <a:cubicBezTo>
                    <a:pt x="125298" y="87143"/>
                    <a:pt x="125422" y="87472"/>
                    <a:pt x="125697" y="87670"/>
                  </a:cubicBezTo>
                  <a:cubicBezTo>
                    <a:pt x="125850" y="87779"/>
                    <a:pt x="126027" y="87835"/>
                    <a:pt x="126212" y="87835"/>
                  </a:cubicBezTo>
                  <a:cubicBezTo>
                    <a:pt x="126260" y="87835"/>
                    <a:pt x="126310" y="87831"/>
                    <a:pt x="126358" y="87823"/>
                  </a:cubicBezTo>
                  <a:cubicBezTo>
                    <a:pt x="126590" y="87784"/>
                    <a:pt x="126795" y="87657"/>
                    <a:pt x="126932" y="87464"/>
                  </a:cubicBezTo>
                  <a:cubicBezTo>
                    <a:pt x="127070" y="87272"/>
                    <a:pt x="127125" y="87039"/>
                    <a:pt x="127086" y="86804"/>
                  </a:cubicBezTo>
                  <a:cubicBezTo>
                    <a:pt x="127048" y="86571"/>
                    <a:pt x="126920" y="86367"/>
                    <a:pt x="126728" y="86229"/>
                  </a:cubicBezTo>
                  <a:cubicBezTo>
                    <a:pt x="126572" y="86117"/>
                    <a:pt x="126392" y="86063"/>
                    <a:pt x="126213" y="86063"/>
                  </a:cubicBezTo>
                  <a:cubicBezTo>
                    <a:pt x="125937" y="86063"/>
                    <a:pt x="125665" y="86191"/>
                    <a:pt x="125492" y="86432"/>
                  </a:cubicBezTo>
                  <a:cubicBezTo>
                    <a:pt x="125454" y="86486"/>
                    <a:pt x="125423" y="86543"/>
                    <a:pt x="125399" y="86602"/>
                  </a:cubicBezTo>
                  <a:lnTo>
                    <a:pt x="105791" y="80580"/>
                  </a:lnTo>
                  <a:cubicBezTo>
                    <a:pt x="105808" y="80484"/>
                    <a:pt x="105812" y="80386"/>
                    <a:pt x="105795" y="80285"/>
                  </a:cubicBezTo>
                  <a:cubicBezTo>
                    <a:pt x="105757" y="80052"/>
                    <a:pt x="105629" y="79848"/>
                    <a:pt x="105437" y="79710"/>
                  </a:cubicBezTo>
                  <a:cubicBezTo>
                    <a:pt x="105283" y="79599"/>
                    <a:pt x="105105" y="79547"/>
                    <a:pt x="104928" y="79547"/>
                  </a:cubicBezTo>
                  <a:cubicBezTo>
                    <a:pt x="104839" y="79547"/>
                    <a:pt x="104751" y="79560"/>
                    <a:pt x="104666" y="79586"/>
                  </a:cubicBezTo>
                  <a:lnTo>
                    <a:pt x="91291" y="59370"/>
                  </a:lnTo>
                  <a:cubicBezTo>
                    <a:pt x="91351" y="59320"/>
                    <a:pt x="91408" y="59265"/>
                    <a:pt x="91454" y="59199"/>
                  </a:cubicBezTo>
                  <a:cubicBezTo>
                    <a:pt x="91612" y="58980"/>
                    <a:pt x="91650" y="58716"/>
                    <a:pt x="91591" y="58473"/>
                  </a:cubicBezTo>
                  <a:lnTo>
                    <a:pt x="121723" y="42022"/>
                  </a:lnTo>
                  <a:cubicBezTo>
                    <a:pt x="121773" y="42082"/>
                    <a:pt x="121827" y="42140"/>
                    <a:pt x="121893" y="42188"/>
                  </a:cubicBezTo>
                  <a:cubicBezTo>
                    <a:pt x="122049" y="42300"/>
                    <a:pt x="122229" y="42354"/>
                    <a:pt x="122408" y="42354"/>
                  </a:cubicBezTo>
                  <a:cubicBezTo>
                    <a:pt x="122508" y="42354"/>
                    <a:pt x="122608" y="42331"/>
                    <a:pt x="122702" y="42298"/>
                  </a:cubicBezTo>
                  <a:lnTo>
                    <a:pt x="143453" y="68738"/>
                  </a:lnTo>
                  <a:cubicBezTo>
                    <a:pt x="143438" y="68755"/>
                    <a:pt x="143422" y="68770"/>
                    <a:pt x="143408" y="68787"/>
                  </a:cubicBezTo>
                  <a:cubicBezTo>
                    <a:pt x="143123" y="69184"/>
                    <a:pt x="143215" y="69738"/>
                    <a:pt x="143613" y="70023"/>
                  </a:cubicBezTo>
                  <a:cubicBezTo>
                    <a:pt x="143769" y="70135"/>
                    <a:pt x="143948" y="70188"/>
                    <a:pt x="144127" y="70188"/>
                  </a:cubicBezTo>
                  <a:cubicBezTo>
                    <a:pt x="144155" y="70188"/>
                    <a:pt x="144182" y="70181"/>
                    <a:pt x="144210" y="70179"/>
                  </a:cubicBezTo>
                  <a:lnTo>
                    <a:pt x="150276" y="95191"/>
                  </a:lnTo>
                  <a:cubicBezTo>
                    <a:pt x="150132" y="95254"/>
                    <a:pt x="150005" y="95352"/>
                    <a:pt x="149911" y="95484"/>
                  </a:cubicBezTo>
                  <a:cubicBezTo>
                    <a:pt x="149774" y="95676"/>
                    <a:pt x="149718" y="95910"/>
                    <a:pt x="149758" y="96144"/>
                  </a:cubicBezTo>
                  <a:cubicBezTo>
                    <a:pt x="149796" y="96377"/>
                    <a:pt x="149923" y="96581"/>
                    <a:pt x="150116" y="96719"/>
                  </a:cubicBezTo>
                  <a:cubicBezTo>
                    <a:pt x="150272" y="96832"/>
                    <a:pt x="150451" y="96885"/>
                    <a:pt x="150630" y="96885"/>
                  </a:cubicBezTo>
                  <a:cubicBezTo>
                    <a:pt x="150905" y="96885"/>
                    <a:pt x="151178" y="96757"/>
                    <a:pt x="151351" y="96516"/>
                  </a:cubicBezTo>
                  <a:cubicBezTo>
                    <a:pt x="151633" y="96119"/>
                    <a:pt x="151542" y="95564"/>
                    <a:pt x="151145" y="95281"/>
                  </a:cubicBezTo>
                  <a:cubicBezTo>
                    <a:pt x="150994" y="95171"/>
                    <a:pt x="150817" y="95116"/>
                    <a:pt x="150635" y="95116"/>
                  </a:cubicBezTo>
                  <a:cubicBezTo>
                    <a:pt x="150591" y="95116"/>
                    <a:pt x="150546" y="95119"/>
                    <a:pt x="150501" y="95126"/>
                  </a:cubicBezTo>
                  <a:lnTo>
                    <a:pt x="144439" y="70126"/>
                  </a:lnTo>
                  <a:cubicBezTo>
                    <a:pt x="144598" y="70068"/>
                    <a:pt x="144742" y="69967"/>
                    <a:pt x="144848" y="69819"/>
                  </a:cubicBezTo>
                  <a:cubicBezTo>
                    <a:pt x="145133" y="69422"/>
                    <a:pt x="145041" y="68869"/>
                    <a:pt x="144643" y="68584"/>
                  </a:cubicBezTo>
                  <a:cubicBezTo>
                    <a:pt x="144489" y="68473"/>
                    <a:pt x="144310" y="68419"/>
                    <a:pt x="144133" y="68419"/>
                  </a:cubicBezTo>
                  <a:cubicBezTo>
                    <a:pt x="143954" y="68419"/>
                    <a:pt x="143776" y="68474"/>
                    <a:pt x="143625" y="68579"/>
                  </a:cubicBezTo>
                  <a:lnTo>
                    <a:pt x="122923" y="42187"/>
                  </a:lnTo>
                  <a:cubicBezTo>
                    <a:pt x="123003" y="42130"/>
                    <a:pt x="123078" y="42066"/>
                    <a:pt x="123137" y="41982"/>
                  </a:cubicBezTo>
                  <a:cubicBezTo>
                    <a:pt x="123422" y="41585"/>
                    <a:pt x="123330" y="41031"/>
                    <a:pt x="122934" y="40747"/>
                  </a:cubicBezTo>
                  <a:cubicBezTo>
                    <a:pt x="122782" y="40638"/>
                    <a:pt x="122603" y="40581"/>
                    <a:pt x="122419" y="40581"/>
                  </a:cubicBezTo>
                  <a:cubicBezTo>
                    <a:pt x="122371" y="40581"/>
                    <a:pt x="122322" y="40585"/>
                    <a:pt x="122273" y="40593"/>
                  </a:cubicBezTo>
                  <a:cubicBezTo>
                    <a:pt x="122040" y="40632"/>
                    <a:pt x="121837" y="40759"/>
                    <a:pt x="121699" y="40952"/>
                  </a:cubicBezTo>
                  <a:cubicBezTo>
                    <a:pt x="121684" y="40972"/>
                    <a:pt x="121674" y="40993"/>
                    <a:pt x="121662" y="41015"/>
                  </a:cubicBezTo>
                  <a:lnTo>
                    <a:pt x="88927" y="19118"/>
                  </a:lnTo>
                  <a:cubicBezTo>
                    <a:pt x="89200" y="18723"/>
                    <a:pt x="89106" y="18178"/>
                    <a:pt x="88714" y="17898"/>
                  </a:cubicBezTo>
                  <a:cubicBezTo>
                    <a:pt x="88558" y="17786"/>
                    <a:pt x="88378" y="17733"/>
                    <a:pt x="88200" y="17733"/>
                  </a:cubicBezTo>
                  <a:cubicBezTo>
                    <a:pt x="87924" y="17733"/>
                    <a:pt x="87652" y="17861"/>
                    <a:pt x="87479" y="18101"/>
                  </a:cubicBezTo>
                  <a:cubicBezTo>
                    <a:pt x="87463" y="18124"/>
                    <a:pt x="87452" y="18149"/>
                    <a:pt x="87437" y="18172"/>
                  </a:cubicBezTo>
                  <a:lnTo>
                    <a:pt x="59626" y="948"/>
                  </a:lnTo>
                  <a:cubicBezTo>
                    <a:pt x="59646" y="651"/>
                    <a:pt x="59520" y="351"/>
                    <a:pt x="59262" y="166"/>
                  </a:cubicBezTo>
                  <a:cubicBezTo>
                    <a:pt x="59111" y="58"/>
                    <a:pt x="58932" y="0"/>
                    <a:pt x="587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39"/>
            <p:cNvSpPr/>
            <p:nvPr/>
          </p:nvSpPr>
          <p:spPr>
            <a:xfrm>
              <a:off x="1522650" y="3538750"/>
              <a:ext cx="2417375" cy="1058350"/>
            </a:xfrm>
            <a:custGeom>
              <a:avLst/>
              <a:gdLst/>
              <a:ahLst/>
              <a:cxnLst/>
              <a:rect l="l" t="t" r="r" b="b"/>
              <a:pathLst>
                <a:path w="96695" h="42334" extrusionOk="0">
                  <a:moveTo>
                    <a:pt x="1008" y="1"/>
                  </a:moveTo>
                  <a:cubicBezTo>
                    <a:pt x="960" y="1"/>
                    <a:pt x="911" y="5"/>
                    <a:pt x="862" y="13"/>
                  </a:cubicBezTo>
                  <a:cubicBezTo>
                    <a:pt x="628" y="51"/>
                    <a:pt x="424" y="179"/>
                    <a:pt x="285" y="371"/>
                  </a:cubicBezTo>
                  <a:cubicBezTo>
                    <a:pt x="1" y="768"/>
                    <a:pt x="93" y="1321"/>
                    <a:pt x="489" y="1607"/>
                  </a:cubicBezTo>
                  <a:cubicBezTo>
                    <a:pt x="641" y="1716"/>
                    <a:pt x="819" y="1772"/>
                    <a:pt x="1002" y="1772"/>
                  </a:cubicBezTo>
                  <a:cubicBezTo>
                    <a:pt x="1050" y="1772"/>
                    <a:pt x="1100" y="1768"/>
                    <a:pt x="1148" y="1760"/>
                  </a:cubicBezTo>
                  <a:cubicBezTo>
                    <a:pt x="1382" y="1721"/>
                    <a:pt x="1585" y="1594"/>
                    <a:pt x="1724" y="1401"/>
                  </a:cubicBezTo>
                  <a:cubicBezTo>
                    <a:pt x="1775" y="1331"/>
                    <a:pt x="1812" y="1251"/>
                    <a:pt x="1839" y="1170"/>
                  </a:cubicBezTo>
                  <a:lnTo>
                    <a:pt x="49478" y="20273"/>
                  </a:lnTo>
                  <a:cubicBezTo>
                    <a:pt x="49259" y="20661"/>
                    <a:pt x="49358" y="21161"/>
                    <a:pt x="49729" y="21426"/>
                  </a:cubicBezTo>
                  <a:cubicBezTo>
                    <a:pt x="49886" y="21538"/>
                    <a:pt x="50065" y="21592"/>
                    <a:pt x="50244" y="21592"/>
                  </a:cubicBezTo>
                  <a:cubicBezTo>
                    <a:pt x="50520" y="21592"/>
                    <a:pt x="50792" y="21463"/>
                    <a:pt x="50965" y="21223"/>
                  </a:cubicBezTo>
                  <a:cubicBezTo>
                    <a:pt x="50983" y="21196"/>
                    <a:pt x="50997" y="21168"/>
                    <a:pt x="51011" y="21141"/>
                  </a:cubicBezTo>
                  <a:lnTo>
                    <a:pt x="70453" y="38632"/>
                  </a:lnTo>
                  <a:cubicBezTo>
                    <a:pt x="70320" y="38824"/>
                    <a:pt x="70266" y="39053"/>
                    <a:pt x="70304" y="39285"/>
                  </a:cubicBezTo>
                  <a:cubicBezTo>
                    <a:pt x="70342" y="39518"/>
                    <a:pt x="70469" y="39722"/>
                    <a:pt x="70662" y="39860"/>
                  </a:cubicBezTo>
                  <a:cubicBezTo>
                    <a:pt x="70818" y="39972"/>
                    <a:pt x="70998" y="40026"/>
                    <a:pt x="71176" y="40026"/>
                  </a:cubicBezTo>
                  <a:cubicBezTo>
                    <a:pt x="71452" y="40026"/>
                    <a:pt x="71725" y="39897"/>
                    <a:pt x="71897" y="39657"/>
                  </a:cubicBezTo>
                  <a:cubicBezTo>
                    <a:pt x="71957" y="39572"/>
                    <a:pt x="71998" y="39480"/>
                    <a:pt x="72025" y="39385"/>
                  </a:cubicBezTo>
                  <a:lnTo>
                    <a:pt x="94903" y="41502"/>
                  </a:lnTo>
                  <a:cubicBezTo>
                    <a:pt x="94919" y="41758"/>
                    <a:pt x="95040" y="42007"/>
                    <a:pt x="95266" y="42168"/>
                  </a:cubicBezTo>
                  <a:cubicBezTo>
                    <a:pt x="95423" y="42280"/>
                    <a:pt x="95601" y="42334"/>
                    <a:pt x="95781" y="42334"/>
                  </a:cubicBezTo>
                  <a:cubicBezTo>
                    <a:pt x="96056" y="42334"/>
                    <a:pt x="96329" y="42206"/>
                    <a:pt x="96502" y="41965"/>
                  </a:cubicBezTo>
                  <a:cubicBezTo>
                    <a:pt x="96639" y="41772"/>
                    <a:pt x="96694" y="41539"/>
                    <a:pt x="96655" y="41305"/>
                  </a:cubicBezTo>
                  <a:cubicBezTo>
                    <a:pt x="96620" y="41070"/>
                    <a:pt x="96493" y="40865"/>
                    <a:pt x="96301" y="40727"/>
                  </a:cubicBezTo>
                  <a:cubicBezTo>
                    <a:pt x="96148" y="40618"/>
                    <a:pt x="95971" y="40561"/>
                    <a:pt x="95788" y="40561"/>
                  </a:cubicBezTo>
                  <a:cubicBezTo>
                    <a:pt x="95739" y="40561"/>
                    <a:pt x="95690" y="40565"/>
                    <a:pt x="95641" y="40573"/>
                  </a:cubicBezTo>
                  <a:cubicBezTo>
                    <a:pt x="95408" y="40613"/>
                    <a:pt x="95203" y="40739"/>
                    <a:pt x="95065" y="40932"/>
                  </a:cubicBezTo>
                  <a:cubicBezTo>
                    <a:pt x="94993" y="41035"/>
                    <a:pt x="94944" y="41149"/>
                    <a:pt x="94920" y="41266"/>
                  </a:cubicBezTo>
                  <a:lnTo>
                    <a:pt x="72064" y="39153"/>
                  </a:lnTo>
                  <a:cubicBezTo>
                    <a:pt x="72068" y="38873"/>
                    <a:pt x="71940" y="38595"/>
                    <a:pt x="71697" y="38420"/>
                  </a:cubicBezTo>
                  <a:cubicBezTo>
                    <a:pt x="71545" y="38311"/>
                    <a:pt x="71367" y="38254"/>
                    <a:pt x="71183" y="38254"/>
                  </a:cubicBezTo>
                  <a:cubicBezTo>
                    <a:pt x="71134" y="38254"/>
                    <a:pt x="71085" y="38258"/>
                    <a:pt x="71036" y="38266"/>
                  </a:cubicBezTo>
                  <a:cubicBezTo>
                    <a:pt x="70879" y="38292"/>
                    <a:pt x="70737" y="38361"/>
                    <a:pt x="70617" y="38461"/>
                  </a:cubicBezTo>
                  <a:lnTo>
                    <a:pt x="51109" y="20911"/>
                  </a:lnTo>
                  <a:cubicBezTo>
                    <a:pt x="51188" y="20572"/>
                    <a:pt x="51063" y="20203"/>
                    <a:pt x="50764" y="19988"/>
                  </a:cubicBezTo>
                  <a:cubicBezTo>
                    <a:pt x="50609" y="19877"/>
                    <a:pt x="50430" y="19824"/>
                    <a:pt x="50253" y="19824"/>
                  </a:cubicBezTo>
                  <a:cubicBezTo>
                    <a:pt x="50023" y="19824"/>
                    <a:pt x="49796" y="19913"/>
                    <a:pt x="49627" y="20080"/>
                  </a:cubicBezTo>
                  <a:lnTo>
                    <a:pt x="1890" y="937"/>
                  </a:lnTo>
                  <a:cubicBezTo>
                    <a:pt x="1894" y="873"/>
                    <a:pt x="1893" y="807"/>
                    <a:pt x="1881" y="741"/>
                  </a:cubicBezTo>
                  <a:cubicBezTo>
                    <a:pt x="1842" y="507"/>
                    <a:pt x="1715" y="304"/>
                    <a:pt x="1523" y="167"/>
                  </a:cubicBezTo>
                  <a:cubicBezTo>
                    <a:pt x="1371" y="58"/>
                    <a:pt x="1192" y="1"/>
                    <a:pt x="1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" name="Subtitle 6"/>
          <p:cNvSpPr txBox="1">
            <a:spLocks/>
          </p:cNvSpPr>
          <p:nvPr/>
        </p:nvSpPr>
        <p:spPr>
          <a:xfrm>
            <a:off x="2124009" y="74834"/>
            <a:ext cx="3009918" cy="50496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3200" b="1" i="1" dirty="0">
                <a:solidFill>
                  <a:schemeClr val="bg2">
                    <a:lumMod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Visualization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rcRect t="4853"/>
          <a:stretch/>
        </p:blipFill>
        <p:spPr>
          <a:xfrm>
            <a:off x="2526030" y="1371600"/>
            <a:ext cx="5612130" cy="3246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73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231866" y="691052"/>
            <a:ext cx="7300504" cy="1549228"/>
          </a:xfrm>
          <a:prstGeom prst="rect">
            <a:avLst/>
          </a:prstGeom>
          <a:pattFill prst="pct5">
            <a:fgClr>
              <a:schemeClr val="lt1"/>
            </a:fgClr>
            <a:bgClr>
              <a:schemeClr val="bg1"/>
            </a:bgClr>
          </a:patt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sz="30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sz="30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sz="30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sz="30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sz="30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sz="30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sz="30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sz="30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sz="30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pPr marL="285750" indent="-285750" algn="just">
              <a:buFont typeface="Arial" charset="0"/>
              <a:buChar char="•"/>
            </a:pP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Include a snippet of the predict fraud function, which takes a new transaction and predicts whether it’s fraudulent.</a:t>
            </a:r>
          </a:p>
          <a:p>
            <a:pPr marL="285750" indent="-285750" algn="just">
              <a:buFont typeface="Arial" charset="0"/>
              <a:buChar char="•"/>
            </a:pP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Show an example of how the function works with a sample transaction and display the prediction result.</a:t>
            </a:r>
            <a:endParaRPr lang="en-US" sz="1800" dirty="0">
              <a:solidFill>
                <a:schemeClr val="bg2">
                  <a:lumMod val="2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5017362" cy="572700"/>
          </a:xfrm>
        </p:spPr>
        <p:txBody>
          <a:bodyPr/>
          <a:lstStyle/>
          <a:p>
            <a:pPr marL="342900" lvl="0" indent="-342900">
              <a:buClrTx/>
              <a:buSzTx/>
            </a:pPr>
            <a:r>
              <a:rPr lang="en-US" sz="3200" b="1" i="1" dirty="0">
                <a:latin typeface="Times New Roman" charset="0"/>
                <a:ea typeface="Times New Roman" charset="0"/>
                <a:cs typeface="Times New Roman" charset="0"/>
              </a:rPr>
              <a:t>Fraud Prediction Example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7380" y="2019009"/>
            <a:ext cx="5486400" cy="2853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22126"/>
      </p:ext>
    </p:extLst>
  </p:cSld>
  <p:clrMapOvr>
    <a:masterClrMapping/>
  </p:clrMapOvr>
  <p:transition spd="slow">
    <p:comb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49"/>
          <p:cNvSpPr txBox="1">
            <a:spLocks noGrp="1"/>
          </p:cNvSpPr>
          <p:nvPr>
            <p:ph type="title"/>
          </p:nvPr>
        </p:nvSpPr>
        <p:spPr>
          <a:xfrm>
            <a:off x="405616" y="410372"/>
            <a:ext cx="289188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1" dirty="0">
                <a:latin typeface="Times New Roman" charset="0"/>
                <a:ea typeface="Times New Roman" charset="0"/>
                <a:cs typeface="Times New Roman" charset="0"/>
              </a:rPr>
              <a:t>Conclusion:</a:t>
            </a:r>
            <a:endParaRPr lang="en" sz="3200" b="1" i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561" name="Google Shape;561;p49"/>
          <p:cNvSpPr txBox="1">
            <a:spLocks noGrp="1"/>
          </p:cNvSpPr>
          <p:nvPr>
            <p:ph type="subTitle" idx="1"/>
          </p:nvPr>
        </p:nvSpPr>
        <p:spPr>
          <a:xfrm>
            <a:off x="786881" y="1164450"/>
            <a:ext cx="5155045" cy="118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2400" indent="0">
              <a:lnSpc>
                <a:spcPct val="150000"/>
              </a:lnSpc>
              <a:buNone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Built a Random Forest model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detect online fraud successfully.</a:t>
            </a:r>
          </a:p>
          <a:p>
            <a:pPr marL="152400" indent="0">
              <a:lnSpc>
                <a:spcPct val="150000"/>
              </a:lnSpc>
              <a:buNone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Used tools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like confusion matrix and feature importance to check how well the model works.</a:t>
            </a:r>
          </a:p>
          <a:p>
            <a:pPr marL="152400" indent="0">
              <a:lnSpc>
                <a:spcPct val="150000"/>
              </a:lnSpc>
              <a:buNone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improvements: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try better models and add more features to detect fraud more accurately.</a:t>
            </a:r>
          </a:p>
        </p:txBody>
      </p:sp>
      <p:pic>
        <p:nvPicPr>
          <p:cNvPr id="562" name="Google Shape;562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38898" y="3344232"/>
            <a:ext cx="3471821" cy="1506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63" name="Google Shape;563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4812" y="3687132"/>
            <a:ext cx="3480197" cy="1506258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01738" y="1087000"/>
            <a:ext cx="3471821" cy="17340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5" name="Google Shape;405;p38"/>
          <p:cNvGrpSpPr/>
          <p:nvPr/>
        </p:nvGrpSpPr>
        <p:grpSpPr>
          <a:xfrm rot="4659980" flipH="1">
            <a:off x="3840892" y="3123036"/>
            <a:ext cx="4573980" cy="3479278"/>
            <a:chOff x="1522650" y="1117750"/>
            <a:chExt cx="4574075" cy="3479350"/>
          </a:xfrm>
        </p:grpSpPr>
        <p:sp>
          <p:nvSpPr>
            <p:cNvPr id="406" name="Google Shape;406;p38"/>
            <p:cNvSpPr/>
            <p:nvPr/>
          </p:nvSpPr>
          <p:spPr>
            <a:xfrm>
              <a:off x="2305900" y="1117750"/>
              <a:ext cx="3790825" cy="3217100"/>
            </a:xfrm>
            <a:custGeom>
              <a:avLst/>
              <a:gdLst/>
              <a:ahLst/>
              <a:cxnLst/>
              <a:rect l="l" t="t" r="r" b="b"/>
              <a:pathLst>
                <a:path w="151633" h="128684" extrusionOk="0">
                  <a:moveTo>
                    <a:pt x="59573" y="1190"/>
                  </a:moveTo>
                  <a:lnTo>
                    <a:pt x="87345" y="18391"/>
                  </a:lnTo>
                  <a:cubicBezTo>
                    <a:pt x="87254" y="18737"/>
                    <a:pt x="87376" y="19117"/>
                    <a:pt x="87682" y="19337"/>
                  </a:cubicBezTo>
                  <a:cubicBezTo>
                    <a:pt x="87712" y="19358"/>
                    <a:pt x="87742" y="19374"/>
                    <a:pt x="87773" y="19391"/>
                  </a:cubicBezTo>
                  <a:lnTo>
                    <a:pt x="73089" y="35287"/>
                  </a:lnTo>
                  <a:cubicBezTo>
                    <a:pt x="73041" y="35228"/>
                    <a:pt x="72987" y="35173"/>
                    <a:pt x="72923" y="35127"/>
                  </a:cubicBezTo>
                  <a:cubicBezTo>
                    <a:pt x="72772" y="35017"/>
                    <a:pt x="72594" y="34961"/>
                    <a:pt x="72410" y="34961"/>
                  </a:cubicBezTo>
                  <a:cubicBezTo>
                    <a:pt x="72364" y="34961"/>
                    <a:pt x="72317" y="34964"/>
                    <a:pt x="72269" y="34972"/>
                  </a:cubicBezTo>
                  <a:lnTo>
                    <a:pt x="59361" y="1513"/>
                  </a:lnTo>
                  <a:cubicBezTo>
                    <a:pt x="59397" y="1478"/>
                    <a:pt x="59435" y="1443"/>
                    <a:pt x="59466" y="1400"/>
                  </a:cubicBezTo>
                  <a:cubicBezTo>
                    <a:pt x="59513" y="1335"/>
                    <a:pt x="59546" y="1262"/>
                    <a:pt x="59573" y="1190"/>
                  </a:cubicBezTo>
                  <a:close/>
                  <a:moveTo>
                    <a:pt x="57905" y="1155"/>
                  </a:moveTo>
                  <a:cubicBezTo>
                    <a:pt x="57962" y="1330"/>
                    <a:pt x="58069" y="1490"/>
                    <a:pt x="58229" y="1604"/>
                  </a:cubicBezTo>
                  <a:cubicBezTo>
                    <a:pt x="58385" y="1716"/>
                    <a:pt x="58564" y="1770"/>
                    <a:pt x="58744" y="1770"/>
                  </a:cubicBezTo>
                  <a:cubicBezTo>
                    <a:pt x="58890" y="1770"/>
                    <a:pt x="59035" y="1731"/>
                    <a:pt x="59165" y="1661"/>
                  </a:cubicBezTo>
                  <a:lnTo>
                    <a:pt x="72044" y="35042"/>
                  </a:lnTo>
                  <a:cubicBezTo>
                    <a:pt x="71907" y="35103"/>
                    <a:pt x="71787" y="35197"/>
                    <a:pt x="71696" y="35320"/>
                  </a:cubicBezTo>
                  <a:lnTo>
                    <a:pt x="34939" y="10633"/>
                  </a:lnTo>
                  <a:cubicBezTo>
                    <a:pt x="34967" y="10533"/>
                    <a:pt x="34978" y="10431"/>
                    <a:pt x="34971" y="10330"/>
                  </a:cubicBezTo>
                  <a:lnTo>
                    <a:pt x="57905" y="1155"/>
                  </a:lnTo>
                  <a:close/>
                  <a:moveTo>
                    <a:pt x="34896" y="10886"/>
                  </a:moveTo>
                  <a:lnTo>
                    <a:pt x="71585" y="35528"/>
                  </a:lnTo>
                  <a:cubicBezTo>
                    <a:pt x="71451" y="35873"/>
                    <a:pt x="71547" y="36273"/>
                    <a:pt x="71839" y="36520"/>
                  </a:cubicBezTo>
                  <a:lnTo>
                    <a:pt x="61150" y="46075"/>
                  </a:lnTo>
                  <a:cubicBezTo>
                    <a:pt x="61131" y="46059"/>
                    <a:pt x="61114" y="46040"/>
                    <a:pt x="61092" y="46024"/>
                  </a:cubicBezTo>
                  <a:cubicBezTo>
                    <a:pt x="60938" y="45913"/>
                    <a:pt x="60760" y="45860"/>
                    <a:pt x="60583" y="45860"/>
                  </a:cubicBezTo>
                  <a:cubicBezTo>
                    <a:pt x="60438" y="45860"/>
                    <a:pt x="60294" y="45896"/>
                    <a:pt x="60165" y="45964"/>
                  </a:cubicBezTo>
                  <a:lnTo>
                    <a:pt x="34896" y="10886"/>
                  </a:lnTo>
                  <a:close/>
                  <a:moveTo>
                    <a:pt x="88012" y="19481"/>
                  </a:moveTo>
                  <a:cubicBezTo>
                    <a:pt x="88073" y="19495"/>
                    <a:pt x="88135" y="19503"/>
                    <a:pt x="88199" y="19503"/>
                  </a:cubicBezTo>
                  <a:cubicBezTo>
                    <a:pt x="88236" y="19503"/>
                    <a:pt x="88270" y="19496"/>
                    <a:pt x="88308" y="19491"/>
                  </a:cubicBezTo>
                  <a:lnTo>
                    <a:pt x="90601" y="57808"/>
                  </a:lnTo>
                  <a:cubicBezTo>
                    <a:pt x="90477" y="57828"/>
                    <a:pt x="90359" y="57878"/>
                    <a:pt x="90253" y="57948"/>
                  </a:cubicBezTo>
                  <a:lnTo>
                    <a:pt x="73040" y="36456"/>
                  </a:lnTo>
                  <a:cubicBezTo>
                    <a:pt x="73069" y="36426"/>
                    <a:pt x="73102" y="36397"/>
                    <a:pt x="73126" y="36363"/>
                  </a:cubicBezTo>
                  <a:cubicBezTo>
                    <a:pt x="73264" y="36171"/>
                    <a:pt x="73319" y="35936"/>
                    <a:pt x="73280" y="35702"/>
                  </a:cubicBezTo>
                  <a:cubicBezTo>
                    <a:pt x="73268" y="35629"/>
                    <a:pt x="73244" y="35561"/>
                    <a:pt x="73216" y="35494"/>
                  </a:cubicBezTo>
                  <a:lnTo>
                    <a:pt x="88012" y="19481"/>
                  </a:lnTo>
                  <a:close/>
                  <a:moveTo>
                    <a:pt x="88769" y="19295"/>
                  </a:moveTo>
                  <a:lnTo>
                    <a:pt x="121569" y="41232"/>
                  </a:lnTo>
                  <a:cubicBezTo>
                    <a:pt x="121516" y="41429"/>
                    <a:pt x="121532" y="41636"/>
                    <a:pt x="121612" y="41820"/>
                  </a:cubicBezTo>
                  <a:lnTo>
                    <a:pt x="91516" y="58252"/>
                  </a:lnTo>
                  <a:cubicBezTo>
                    <a:pt x="91455" y="58141"/>
                    <a:pt x="91371" y="58040"/>
                    <a:pt x="91261" y="57962"/>
                  </a:cubicBezTo>
                  <a:cubicBezTo>
                    <a:pt x="91131" y="57868"/>
                    <a:pt x="90984" y="57820"/>
                    <a:pt x="90835" y="57804"/>
                  </a:cubicBezTo>
                  <a:lnTo>
                    <a:pt x="88539" y="19431"/>
                  </a:lnTo>
                  <a:cubicBezTo>
                    <a:pt x="88621" y="19396"/>
                    <a:pt x="88699" y="19354"/>
                    <a:pt x="88769" y="19295"/>
                  </a:cubicBezTo>
                  <a:close/>
                  <a:moveTo>
                    <a:pt x="72858" y="36603"/>
                  </a:moveTo>
                  <a:lnTo>
                    <a:pt x="90079" y="58104"/>
                  </a:lnTo>
                  <a:cubicBezTo>
                    <a:pt x="90062" y="58125"/>
                    <a:pt x="90041" y="58144"/>
                    <a:pt x="90025" y="58165"/>
                  </a:cubicBezTo>
                  <a:cubicBezTo>
                    <a:pt x="89989" y="58216"/>
                    <a:pt x="89960" y="58268"/>
                    <a:pt x="89936" y="58323"/>
                  </a:cubicBezTo>
                  <a:lnTo>
                    <a:pt x="61457" y="46818"/>
                  </a:lnTo>
                  <a:cubicBezTo>
                    <a:pt x="61473" y="46617"/>
                    <a:pt x="61422" y="46416"/>
                    <a:pt x="61307" y="46247"/>
                  </a:cubicBezTo>
                  <a:lnTo>
                    <a:pt x="72044" y="36651"/>
                  </a:lnTo>
                  <a:cubicBezTo>
                    <a:pt x="72160" y="36702"/>
                    <a:pt x="72283" y="36731"/>
                    <a:pt x="72406" y="36731"/>
                  </a:cubicBezTo>
                  <a:cubicBezTo>
                    <a:pt x="72565" y="36731"/>
                    <a:pt x="72719" y="36684"/>
                    <a:pt x="72858" y="36603"/>
                  </a:cubicBezTo>
                  <a:close/>
                  <a:moveTo>
                    <a:pt x="29406" y="22188"/>
                  </a:moveTo>
                  <a:lnTo>
                    <a:pt x="59857" y="46227"/>
                  </a:lnTo>
                  <a:cubicBezTo>
                    <a:pt x="59573" y="46625"/>
                    <a:pt x="59665" y="47178"/>
                    <a:pt x="60061" y="47462"/>
                  </a:cubicBezTo>
                  <a:cubicBezTo>
                    <a:pt x="60098" y="47488"/>
                    <a:pt x="60135" y="47509"/>
                    <a:pt x="60173" y="47529"/>
                  </a:cubicBezTo>
                  <a:lnTo>
                    <a:pt x="58655" y="58545"/>
                  </a:lnTo>
                  <a:cubicBezTo>
                    <a:pt x="58595" y="58532"/>
                    <a:pt x="58534" y="58525"/>
                    <a:pt x="58473" y="58525"/>
                  </a:cubicBezTo>
                  <a:cubicBezTo>
                    <a:pt x="58354" y="58525"/>
                    <a:pt x="58236" y="58550"/>
                    <a:pt x="58125" y="58596"/>
                  </a:cubicBezTo>
                  <a:lnTo>
                    <a:pt x="29406" y="22188"/>
                  </a:lnTo>
                  <a:close/>
                  <a:moveTo>
                    <a:pt x="16326" y="26247"/>
                  </a:moveTo>
                  <a:lnTo>
                    <a:pt x="57750" y="58893"/>
                  </a:lnTo>
                  <a:cubicBezTo>
                    <a:pt x="57750" y="58894"/>
                    <a:pt x="57749" y="58894"/>
                    <a:pt x="57748" y="58895"/>
                  </a:cubicBezTo>
                  <a:cubicBezTo>
                    <a:pt x="57632" y="59054"/>
                    <a:pt x="57582" y="59240"/>
                    <a:pt x="57584" y="59421"/>
                  </a:cubicBezTo>
                  <a:lnTo>
                    <a:pt x="33209" y="61477"/>
                  </a:lnTo>
                  <a:cubicBezTo>
                    <a:pt x="33171" y="61253"/>
                    <a:pt x="33049" y="61044"/>
                    <a:pt x="32851" y="60900"/>
                  </a:cubicBezTo>
                  <a:cubicBezTo>
                    <a:pt x="32696" y="60788"/>
                    <a:pt x="32515" y="60735"/>
                    <a:pt x="32336" y="60735"/>
                  </a:cubicBezTo>
                  <a:cubicBezTo>
                    <a:pt x="32231" y="60735"/>
                    <a:pt x="32126" y="60753"/>
                    <a:pt x="32028" y="60789"/>
                  </a:cubicBezTo>
                  <a:lnTo>
                    <a:pt x="16086" y="26436"/>
                  </a:lnTo>
                  <a:cubicBezTo>
                    <a:pt x="16176" y="26387"/>
                    <a:pt x="16257" y="26325"/>
                    <a:pt x="16326" y="26247"/>
                  </a:cubicBezTo>
                  <a:close/>
                  <a:moveTo>
                    <a:pt x="57622" y="59652"/>
                  </a:moveTo>
                  <a:cubicBezTo>
                    <a:pt x="57674" y="59839"/>
                    <a:pt x="57783" y="60008"/>
                    <a:pt x="57952" y="60129"/>
                  </a:cubicBezTo>
                  <a:cubicBezTo>
                    <a:pt x="58054" y="60201"/>
                    <a:pt x="58165" y="60247"/>
                    <a:pt x="58279" y="60272"/>
                  </a:cubicBezTo>
                  <a:lnTo>
                    <a:pt x="55785" y="68604"/>
                  </a:lnTo>
                  <a:cubicBezTo>
                    <a:pt x="55759" y="68602"/>
                    <a:pt x="55732" y="68601"/>
                    <a:pt x="55705" y="68601"/>
                  </a:cubicBezTo>
                  <a:cubicBezTo>
                    <a:pt x="55430" y="68601"/>
                    <a:pt x="55160" y="68726"/>
                    <a:pt x="54987" y="68966"/>
                  </a:cubicBezTo>
                  <a:cubicBezTo>
                    <a:pt x="54939" y="69034"/>
                    <a:pt x="54905" y="69108"/>
                    <a:pt x="54878" y="69182"/>
                  </a:cubicBezTo>
                  <a:lnTo>
                    <a:pt x="33192" y="61843"/>
                  </a:lnTo>
                  <a:cubicBezTo>
                    <a:pt x="33203" y="61799"/>
                    <a:pt x="33210" y="61755"/>
                    <a:pt x="33214" y="61709"/>
                  </a:cubicBezTo>
                  <a:lnTo>
                    <a:pt x="57622" y="59652"/>
                  </a:lnTo>
                  <a:close/>
                  <a:moveTo>
                    <a:pt x="61404" y="47049"/>
                  </a:moveTo>
                  <a:lnTo>
                    <a:pt x="89872" y="58550"/>
                  </a:lnTo>
                  <a:cubicBezTo>
                    <a:pt x="89825" y="58868"/>
                    <a:pt x="89949" y="59201"/>
                    <a:pt x="90228" y="59401"/>
                  </a:cubicBezTo>
                  <a:cubicBezTo>
                    <a:pt x="90327" y="59471"/>
                    <a:pt x="90435" y="59515"/>
                    <a:pt x="90546" y="59541"/>
                  </a:cubicBezTo>
                  <a:lnTo>
                    <a:pt x="88027" y="76730"/>
                  </a:lnTo>
                  <a:cubicBezTo>
                    <a:pt x="88011" y="76729"/>
                    <a:pt x="87994" y="76729"/>
                    <a:pt x="87977" y="76729"/>
                  </a:cubicBezTo>
                  <a:cubicBezTo>
                    <a:pt x="87931" y="76729"/>
                    <a:pt x="87884" y="76732"/>
                    <a:pt x="87837" y="76740"/>
                  </a:cubicBezTo>
                  <a:cubicBezTo>
                    <a:pt x="87715" y="76760"/>
                    <a:pt x="87603" y="76805"/>
                    <a:pt x="87501" y="76869"/>
                  </a:cubicBezTo>
                  <a:lnTo>
                    <a:pt x="61265" y="47294"/>
                  </a:lnTo>
                  <a:cubicBezTo>
                    <a:pt x="61275" y="47282"/>
                    <a:pt x="61288" y="47273"/>
                    <a:pt x="61297" y="47259"/>
                  </a:cubicBezTo>
                  <a:cubicBezTo>
                    <a:pt x="61344" y="47194"/>
                    <a:pt x="61377" y="47123"/>
                    <a:pt x="61404" y="47049"/>
                  </a:cubicBezTo>
                  <a:close/>
                  <a:moveTo>
                    <a:pt x="61096" y="47455"/>
                  </a:moveTo>
                  <a:lnTo>
                    <a:pt x="87328" y="77024"/>
                  </a:lnTo>
                  <a:cubicBezTo>
                    <a:pt x="87322" y="77033"/>
                    <a:pt x="87314" y="77039"/>
                    <a:pt x="87308" y="77047"/>
                  </a:cubicBezTo>
                  <a:lnTo>
                    <a:pt x="59297" y="59712"/>
                  </a:lnTo>
                  <a:cubicBezTo>
                    <a:pt x="59429" y="59348"/>
                    <a:pt x="59315" y="58926"/>
                    <a:pt x="58985" y="58689"/>
                  </a:cubicBezTo>
                  <a:cubicBezTo>
                    <a:pt x="58952" y="58665"/>
                    <a:pt x="58916" y="58648"/>
                    <a:pt x="58882" y="58628"/>
                  </a:cubicBezTo>
                  <a:lnTo>
                    <a:pt x="60400" y="47607"/>
                  </a:lnTo>
                  <a:cubicBezTo>
                    <a:pt x="60459" y="47619"/>
                    <a:pt x="60519" y="47627"/>
                    <a:pt x="60578" y="47627"/>
                  </a:cubicBezTo>
                  <a:cubicBezTo>
                    <a:pt x="60762" y="47627"/>
                    <a:pt x="60943" y="47564"/>
                    <a:pt x="61096" y="47455"/>
                  </a:cubicBezTo>
                  <a:close/>
                  <a:moveTo>
                    <a:pt x="59189" y="59922"/>
                  </a:moveTo>
                  <a:lnTo>
                    <a:pt x="87178" y="77244"/>
                  </a:lnTo>
                  <a:cubicBezTo>
                    <a:pt x="87172" y="77259"/>
                    <a:pt x="87166" y="77275"/>
                    <a:pt x="87161" y="77291"/>
                  </a:cubicBezTo>
                  <a:lnTo>
                    <a:pt x="56571" y="69673"/>
                  </a:lnTo>
                  <a:cubicBezTo>
                    <a:pt x="56646" y="69338"/>
                    <a:pt x="56520" y="68976"/>
                    <a:pt x="56224" y="68763"/>
                  </a:cubicBezTo>
                  <a:cubicBezTo>
                    <a:pt x="56157" y="68717"/>
                    <a:pt x="56087" y="68682"/>
                    <a:pt x="56015" y="68656"/>
                  </a:cubicBezTo>
                  <a:lnTo>
                    <a:pt x="58519" y="60290"/>
                  </a:lnTo>
                  <a:cubicBezTo>
                    <a:pt x="58777" y="60275"/>
                    <a:pt x="59025" y="60152"/>
                    <a:pt x="59188" y="59926"/>
                  </a:cubicBezTo>
                  <a:cubicBezTo>
                    <a:pt x="59189" y="59924"/>
                    <a:pt x="59189" y="59923"/>
                    <a:pt x="59189" y="59922"/>
                  </a:cubicBezTo>
                  <a:close/>
                  <a:moveTo>
                    <a:pt x="6382" y="54567"/>
                  </a:moveTo>
                  <a:lnTo>
                    <a:pt x="31456" y="61554"/>
                  </a:lnTo>
                  <a:cubicBezTo>
                    <a:pt x="31440" y="61772"/>
                    <a:pt x="31506" y="61990"/>
                    <a:pt x="31643" y="62166"/>
                  </a:cubicBezTo>
                  <a:lnTo>
                    <a:pt x="15546" y="78173"/>
                  </a:lnTo>
                  <a:cubicBezTo>
                    <a:pt x="15506" y="78130"/>
                    <a:pt x="15461" y="78092"/>
                    <a:pt x="15414" y="78055"/>
                  </a:cubicBezTo>
                  <a:cubicBezTo>
                    <a:pt x="15260" y="77944"/>
                    <a:pt x="15081" y="77892"/>
                    <a:pt x="14905" y="77892"/>
                  </a:cubicBezTo>
                  <a:cubicBezTo>
                    <a:pt x="14826" y="77892"/>
                    <a:pt x="14747" y="77902"/>
                    <a:pt x="14671" y="77923"/>
                  </a:cubicBezTo>
                  <a:lnTo>
                    <a:pt x="6061" y="55104"/>
                  </a:lnTo>
                  <a:cubicBezTo>
                    <a:pt x="6125" y="55054"/>
                    <a:pt x="6183" y="54997"/>
                    <a:pt x="6233" y="54928"/>
                  </a:cubicBezTo>
                  <a:cubicBezTo>
                    <a:pt x="6313" y="54818"/>
                    <a:pt x="6360" y="54692"/>
                    <a:pt x="6382" y="54567"/>
                  </a:cubicBezTo>
                  <a:close/>
                  <a:moveTo>
                    <a:pt x="91099" y="59489"/>
                  </a:moveTo>
                  <a:lnTo>
                    <a:pt x="104457" y="79682"/>
                  </a:lnTo>
                  <a:cubicBezTo>
                    <a:pt x="104363" y="79741"/>
                    <a:pt x="104277" y="79819"/>
                    <a:pt x="104210" y="79913"/>
                  </a:cubicBezTo>
                  <a:cubicBezTo>
                    <a:pt x="104146" y="80003"/>
                    <a:pt x="104103" y="80102"/>
                    <a:pt x="104076" y="80204"/>
                  </a:cubicBezTo>
                  <a:lnTo>
                    <a:pt x="88866" y="77650"/>
                  </a:lnTo>
                  <a:cubicBezTo>
                    <a:pt x="88877" y="77362"/>
                    <a:pt x="88749" y="77075"/>
                    <a:pt x="88499" y="76896"/>
                  </a:cubicBezTo>
                  <a:cubicBezTo>
                    <a:pt x="88425" y="76842"/>
                    <a:pt x="88344" y="76806"/>
                    <a:pt x="88260" y="76778"/>
                  </a:cubicBezTo>
                  <a:lnTo>
                    <a:pt x="90783" y="59563"/>
                  </a:lnTo>
                  <a:cubicBezTo>
                    <a:pt x="90892" y="59558"/>
                    <a:pt x="90999" y="59534"/>
                    <a:pt x="91099" y="59489"/>
                  </a:cubicBezTo>
                  <a:close/>
                  <a:moveTo>
                    <a:pt x="33100" y="62061"/>
                  </a:moveTo>
                  <a:lnTo>
                    <a:pt x="54828" y="69413"/>
                  </a:lnTo>
                  <a:cubicBezTo>
                    <a:pt x="54804" y="69712"/>
                    <a:pt x="54931" y="70016"/>
                    <a:pt x="55192" y="70201"/>
                  </a:cubicBezTo>
                  <a:cubicBezTo>
                    <a:pt x="55275" y="70262"/>
                    <a:pt x="55369" y="70305"/>
                    <a:pt x="55466" y="70333"/>
                  </a:cubicBezTo>
                  <a:lnTo>
                    <a:pt x="54144" y="97291"/>
                  </a:lnTo>
                  <a:cubicBezTo>
                    <a:pt x="54112" y="97293"/>
                    <a:pt x="54080" y="97293"/>
                    <a:pt x="54049" y="97298"/>
                  </a:cubicBezTo>
                  <a:cubicBezTo>
                    <a:pt x="53964" y="97313"/>
                    <a:pt x="53885" y="97342"/>
                    <a:pt x="53809" y="97378"/>
                  </a:cubicBezTo>
                  <a:lnTo>
                    <a:pt x="32845" y="62338"/>
                  </a:lnTo>
                  <a:cubicBezTo>
                    <a:pt x="32924" y="62281"/>
                    <a:pt x="32998" y="62217"/>
                    <a:pt x="33057" y="62136"/>
                  </a:cubicBezTo>
                  <a:cubicBezTo>
                    <a:pt x="33074" y="62112"/>
                    <a:pt x="33085" y="62086"/>
                    <a:pt x="33100" y="62061"/>
                  </a:cubicBezTo>
                  <a:close/>
                  <a:moveTo>
                    <a:pt x="56487" y="69893"/>
                  </a:moveTo>
                  <a:lnTo>
                    <a:pt x="87105" y="77517"/>
                  </a:lnTo>
                  <a:cubicBezTo>
                    <a:pt x="87088" y="77681"/>
                    <a:pt x="87116" y="77843"/>
                    <a:pt x="87186" y="77992"/>
                  </a:cubicBezTo>
                  <a:lnTo>
                    <a:pt x="54942" y="97700"/>
                  </a:lnTo>
                  <a:cubicBezTo>
                    <a:pt x="54883" y="97604"/>
                    <a:pt x="54803" y="97519"/>
                    <a:pt x="54708" y="97452"/>
                  </a:cubicBezTo>
                  <a:cubicBezTo>
                    <a:pt x="54609" y="97379"/>
                    <a:pt x="54496" y="97331"/>
                    <a:pt x="54379" y="97305"/>
                  </a:cubicBezTo>
                  <a:lnTo>
                    <a:pt x="55700" y="70367"/>
                  </a:lnTo>
                  <a:lnTo>
                    <a:pt x="55705" y="70367"/>
                  </a:lnTo>
                  <a:cubicBezTo>
                    <a:pt x="55753" y="70367"/>
                    <a:pt x="55802" y="70364"/>
                    <a:pt x="55850" y="70355"/>
                  </a:cubicBezTo>
                  <a:cubicBezTo>
                    <a:pt x="56084" y="70317"/>
                    <a:pt x="56287" y="70190"/>
                    <a:pt x="56427" y="69997"/>
                  </a:cubicBezTo>
                  <a:cubicBezTo>
                    <a:pt x="56450" y="69964"/>
                    <a:pt x="56468" y="69927"/>
                    <a:pt x="56487" y="69893"/>
                  </a:cubicBezTo>
                  <a:close/>
                  <a:moveTo>
                    <a:pt x="31811" y="62331"/>
                  </a:moveTo>
                  <a:cubicBezTo>
                    <a:pt x="31814" y="62333"/>
                    <a:pt x="31817" y="62338"/>
                    <a:pt x="31821" y="62340"/>
                  </a:cubicBezTo>
                  <a:cubicBezTo>
                    <a:pt x="31978" y="62452"/>
                    <a:pt x="32156" y="62506"/>
                    <a:pt x="32336" y="62506"/>
                  </a:cubicBezTo>
                  <a:cubicBezTo>
                    <a:pt x="32439" y="62506"/>
                    <a:pt x="32539" y="62482"/>
                    <a:pt x="32636" y="62447"/>
                  </a:cubicBezTo>
                  <a:lnTo>
                    <a:pt x="53611" y="97508"/>
                  </a:lnTo>
                  <a:cubicBezTo>
                    <a:pt x="53561" y="97551"/>
                    <a:pt x="53513" y="97602"/>
                    <a:pt x="53473" y="97657"/>
                  </a:cubicBezTo>
                  <a:cubicBezTo>
                    <a:pt x="53449" y="97691"/>
                    <a:pt x="53432" y="97726"/>
                    <a:pt x="53414" y="97761"/>
                  </a:cubicBezTo>
                  <a:lnTo>
                    <a:pt x="15678" y="79186"/>
                  </a:lnTo>
                  <a:cubicBezTo>
                    <a:pt x="15816" y="78926"/>
                    <a:pt x="15811" y="78622"/>
                    <a:pt x="15682" y="78371"/>
                  </a:cubicBezTo>
                  <a:lnTo>
                    <a:pt x="31811" y="62331"/>
                  </a:lnTo>
                  <a:close/>
                  <a:moveTo>
                    <a:pt x="1615" y="71499"/>
                  </a:moveTo>
                  <a:lnTo>
                    <a:pt x="14037" y="78573"/>
                  </a:lnTo>
                  <a:cubicBezTo>
                    <a:pt x="13958" y="78911"/>
                    <a:pt x="14084" y="79279"/>
                    <a:pt x="14383" y="79494"/>
                  </a:cubicBezTo>
                  <a:cubicBezTo>
                    <a:pt x="14539" y="79606"/>
                    <a:pt x="14719" y="79660"/>
                    <a:pt x="14898" y="79660"/>
                  </a:cubicBezTo>
                  <a:cubicBezTo>
                    <a:pt x="15136" y="79660"/>
                    <a:pt x="15368" y="79558"/>
                    <a:pt x="15538" y="79377"/>
                  </a:cubicBezTo>
                  <a:lnTo>
                    <a:pt x="53328" y="97978"/>
                  </a:lnTo>
                  <a:cubicBezTo>
                    <a:pt x="53297" y="98118"/>
                    <a:pt x="53305" y="98265"/>
                    <a:pt x="53342" y="98402"/>
                  </a:cubicBezTo>
                  <a:lnTo>
                    <a:pt x="44172" y="100939"/>
                  </a:lnTo>
                  <a:cubicBezTo>
                    <a:pt x="44109" y="100823"/>
                    <a:pt x="44023" y="100722"/>
                    <a:pt x="43914" y="100644"/>
                  </a:cubicBezTo>
                  <a:cubicBezTo>
                    <a:pt x="43762" y="100534"/>
                    <a:pt x="43583" y="100477"/>
                    <a:pt x="43400" y="100477"/>
                  </a:cubicBezTo>
                  <a:cubicBezTo>
                    <a:pt x="43351" y="100477"/>
                    <a:pt x="43302" y="100481"/>
                    <a:pt x="43253" y="100489"/>
                  </a:cubicBezTo>
                  <a:cubicBezTo>
                    <a:pt x="43020" y="100528"/>
                    <a:pt x="42817" y="100655"/>
                    <a:pt x="42677" y="100848"/>
                  </a:cubicBezTo>
                  <a:cubicBezTo>
                    <a:pt x="42516" y="101072"/>
                    <a:pt x="42479" y="101346"/>
                    <a:pt x="42546" y="101594"/>
                  </a:cubicBezTo>
                  <a:lnTo>
                    <a:pt x="31935" y="108097"/>
                  </a:lnTo>
                  <a:cubicBezTo>
                    <a:pt x="31872" y="107978"/>
                    <a:pt x="31783" y="107872"/>
                    <a:pt x="31671" y="107790"/>
                  </a:cubicBezTo>
                  <a:cubicBezTo>
                    <a:pt x="31516" y="107679"/>
                    <a:pt x="31337" y="107626"/>
                    <a:pt x="31160" y="107626"/>
                  </a:cubicBezTo>
                  <a:cubicBezTo>
                    <a:pt x="30986" y="107626"/>
                    <a:pt x="30812" y="107678"/>
                    <a:pt x="30664" y="107776"/>
                  </a:cubicBezTo>
                  <a:lnTo>
                    <a:pt x="1598" y="71519"/>
                  </a:lnTo>
                  <a:cubicBezTo>
                    <a:pt x="1603" y="71511"/>
                    <a:pt x="1609" y="71506"/>
                    <a:pt x="1615" y="71499"/>
                  </a:cubicBezTo>
                  <a:close/>
                  <a:moveTo>
                    <a:pt x="87314" y="78191"/>
                  </a:moveTo>
                  <a:cubicBezTo>
                    <a:pt x="87360" y="78243"/>
                    <a:pt x="87409" y="78293"/>
                    <a:pt x="87467" y="78334"/>
                  </a:cubicBezTo>
                  <a:cubicBezTo>
                    <a:pt x="87623" y="78447"/>
                    <a:pt x="87803" y="78500"/>
                    <a:pt x="87981" y="78500"/>
                  </a:cubicBezTo>
                  <a:cubicBezTo>
                    <a:pt x="88023" y="78500"/>
                    <a:pt x="88063" y="78493"/>
                    <a:pt x="88103" y="78485"/>
                  </a:cubicBezTo>
                  <a:lnTo>
                    <a:pt x="95457" y="108915"/>
                  </a:lnTo>
                  <a:cubicBezTo>
                    <a:pt x="95228" y="108955"/>
                    <a:pt x="95026" y="109080"/>
                    <a:pt x="94890" y="109271"/>
                  </a:cubicBezTo>
                  <a:cubicBezTo>
                    <a:pt x="94886" y="109276"/>
                    <a:pt x="94884" y="109281"/>
                    <a:pt x="94880" y="109287"/>
                  </a:cubicBezTo>
                  <a:lnTo>
                    <a:pt x="55049" y="98390"/>
                  </a:lnTo>
                  <a:cubicBezTo>
                    <a:pt x="55079" y="98272"/>
                    <a:pt x="55087" y="98149"/>
                    <a:pt x="55066" y="98026"/>
                  </a:cubicBezTo>
                  <a:cubicBezTo>
                    <a:pt x="55060" y="97989"/>
                    <a:pt x="55048" y="97954"/>
                    <a:pt x="55038" y="97917"/>
                  </a:cubicBezTo>
                  <a:lnTo>
                    <a:pt x="87314" y="78191"/>
                  </a:lnTo>
                  <a:close/>
                  <a:moveTo>
                    <a:pt x="42637" y="101815"/>
                  </a:moveTo>
                  <a:cubicBezTo>
                    <a:pt x="42697" y="101917"/>
                    <a:pt x="42779" y="102009"/>
                    <a:pt x="42882" y="102083"/>
                  </a:cubicBezTo>
                  <a:cubicBezTo>
                    <a:pt x="43034" y="102192"/>
                    <a:pt x="43212" y="102249"/>
                    <a:pt x="43395" y="102249"/>
                  </a:cubicBezTo>
                  <a:cubicBezTo>
                    <a:pt x="43443" y="102249"/>
                    <a:pt x="43493" y="102245"/>
                    <a:pt x="43541" y="102237"/>
                  </a:cubicBezTo>
                  <a:cubicBezTo>
                    <a:pt x="43588" y="102229"/>
                    <a:pt x="43633" y="102216"/>
                    <a:pt x="43679" y="102201"/>
                  </a:cubicBezTo>
                  <a:lnTo>
                    <a:pt x="55444" y="118817"/>
                  </a:lnTo>
                  <a:cubicBezTo>
                    <a:pt x="55361" y="118874"/>
                    <a:pt x="55285" y="118944"/>
                    <a:pt x="55225" y="119027"/>
                  </a:cubicBezTo>
                  <a:cubicBezTo>
                    <a:pt x="55134" y="119155"/>
                    <a:pt x="55081" y="119302"/>
                    <a:pt x="55066" y="119454"/>
                  </a:cubicBezTo>
                  <a:lnTo>
                    <a:pt x="38399" y="118443"/>
                  </a:lnTo>
                  <a:lnTo>
                    <a:pt x="31738" y="109173"/>
                  </a:lnTo>
                  <a:cubicBezTo>
                    <a:pt x="31789" y="109128"/>
                    <a:pt x="31835" y="109080"/>
                    <a:pt x="31876" y="109025"/>
                  </a:cubicBezTo>
                  <a:cubicBezTo>
                    <a:pt x="32014" y="108832"/>
                    <a:pt x="32069" y="108598"/>
                    <a:pt x="32030" y="108364"/>
                  </a:cubicBezTo>
                  <a:cubicBezTo>
                    <a:pt x="32027" y="108350"/>
                    <a:pt x="32021" y="108336"/>
                    <a:pt x="32017" y="108321"/>
                  </a:cubicBezTo>
                  <a:lnTo>
                    <a:pt x="42637" y="101815"/>
                  </a:lnTo>
                  <a:close/>
                  <a:moveTo>
                    <a:pt x="54958" y="98612"/>
                  </a:moveTo>
                  <a:lnTo>
                    <a:pt x="94775" y="109505"/>
                  </a:lnTo>
                  <a:cubicBezTo>
                    <a:pt x="94674" y="109802"/>
                    <a:pt x="94737" y="110137"/>
                    <a:pt x="94949" y="110374"/>
                  </a:cubicBezTo>
                  <a:lnTo>
                    <a:pt x="79975" y="127087"/>
                  </a:lnTo>
                  <a:cubicBezTo>
                    <a:pt x="79970" y="127084"/>
                    <a:pt x="79968" y="127081"/>
                    <a:pt x="79965" y="127079"/>
                  </a:cubicBezTo>
                  <a:cubicBezTo>
                    <a:pt x="79813" y="126970"/>
                    <a:pt x="79634" y="126913"/>
                    <a:pt x="79451" y="126913"/>
                  </a:cubicBezTo>
                  <a:cubicBezTo>
                    <a:pt x="79403" y="126913"/>
                    <a:pt x="79354" y="126917"/>
                    <a:pt x="79305" y="126925"/>
                  </a:cubicBezTo>
                  <a:cubicBezTo>
                    <a:pt x="79089" y="126960"/>
                    <a:pt x="78902" y="127074"/>
                    <a:pt x="78766" y="127242"/>
                  </a:cubicBezTo>
                  <a:lnTo>
                    <a:pt x="44129" y="101861"/>
                  </a:lnTo>
                  <a:cubicBezTo>
                    <a:pt x="44257" y="101672"/>
                    <a:pt x="44310" y="101447"/>
                    <a:pt x="44272" y="101221"/>
                  </a:cubicBezTo>
                  <a:cubicBezTo>
                    <a:pt x="44268" y="101201"/>
                    <a:pt x="44262" y="101182"/>
                    <a:pt x="44256" y="101162"/>
                  </a:cubicBezTo>
                  <a:lnTo>
                    <a:pt x="53432" y="98624"/>
                  </a:lnTo>
                  <a:cubicBezTo>
                    <a:pt x="53492" y="98727"/>
                    <a:pt x="53573" y="98820"/>
                    <a:pt x="53678" y="98895"/>
                  </a:cubicBezTo>
                  <a:cubicBezTo>
                    <a:pt x="53834" y="99007"/>
                    <a:pt x="54013" y="99061"/>
                    <a:pt x="54193" y="99061"/>
                  </a:cubicBezTo>
                  <a:cubicBezTo>
                    <a:pt x="54468" y="99061"/>
                    <a:pt x="54740" y="98932"/>
                    <a:pt x="54914" y="98692"/>
                  </a:cubicBezTo>
                  <a:cubicBezTo>
                    <a:pt x="54931" y="98666"/>
                    <a:pt x="54943" y="98639"/>
                    <a:pt x="54958" y="98612"/>
                  </a:cubicBezTo>
                  <a:close/>
                  <a:moveTo>
                    <a:pt x="58749" y="0"/>
                  </a:moveTo>
                  <a:cubicBezTo>
                    <a:pt x="58700" y="0"/>
                    <a:pt x="58651" y="4"/>
                    <a:pt x="58601" y="13"/>
                  </a:cubicBezTo>
                  <a:cubicBezTo>
                    <a:pt x="58368" y="51"/>
                    <a:pt x="58165" y="178"/>
                    <a:pt x="58026" y="371"/>
                  </a:cubicBezTo>
                  <a:cubicBezTo>
                    <a:pt x="57906" y="537"/>
                    <a:pt x="57857" y="730"/>
                    <a:pt x="57863" y="922"/>
                  </a:cubicBezTo>
                  <a:lnTo>
                    <a:pt x="34925" y="10097"/>
                  </a:lnTo>
                  <a:cubicBezTo>
                    <a:pt x="34868" y="9931"/>
                    <a:pt x="34761" y="9780"/>
                    <a:pt x="34608" y="9669"/>
                  </a:cubicBezTo>
                  <a:cubicBezTo>
                    <a:pt x="34451" y="9557"/>
                    <a:pt x="34271" y="9503"/>
                    <a:pt x="34092" y="9503"/>
                  </a:cubicBezTo>
                  <a:cubicBezTo>
                    <a:pt x="33816" y="9503"/>
                    <a:pt x="33545" y="9631"/>
                    <a:pt x="33372" y="9872"/>
                  </a:cubicBezTo>
                  <a:cubicBezTo>
                    <a:pt x="33234" y="10064"/>
                    <a:pt x="33180" y="10299"/>
                    <a:pt x="33218" y="10533"/>
                  </a:cubicBezTo>
                  <a:cubicBezTo>
                    <a:pt x="33257" y="10766"/>
                    <a:pt x="33384" y="10969"/>
                    <a:pt x="33577" y="11108"/>
                  </a:cubicBezTo>
                  <a:cubicBezTo>
                    <a:pt x="33733" y="11221"/>
                    <a:pt x="33912" y="11274"/>
                    <a:pt x="34091" y="11274"/>
                  </a:cubicBezTo>
                  <a:cubicBezTo>
                    <a:pt x="34316" y="11274"/>
                    <a:pt x="34535" y="11185"/>
                    <a:pt x="34704" y="11023"/>
                  </a:cubicBezTo>
                  <a:lnTo>
                    <a:pt x="59844" y="45919"/>
                  </a:lnTo>
                  <a:lnTo>
                    <a:pt x="59844" y="45919"/>
                  </a:lnTo>
                  <a:lnTo>
                    <a:pt x="29110" y="21654"/>
                  </a:lnTo>
                  <a:cubicBezTo>
                    <a:pt x="29111" y="21652"/>
                    <a:pt x="29113" y="21651"/>
                    <a:pt x="29117" y="21648"/>
                  </a:cubicBezTo>
                  <a:cubicBezTo>
                    <a:pt x="29401" y="21251"/>
                    <a:pt x="29309" y="20697"/>
                    <a:pt x="28913" y="20413"/>
                  </a:cubicBezTo>
                  <a:cubicBezTo>
                    <a:pt x="28757" y="20301"/>
                    <a:pt x="28577" y="20247"/>
                    <a:pt x="28399" y="20247"/>
                  </a:cubicBezTo>
                  <a:cubicBezTo>
                    <a:pt x="28122" y="20247"/>
                    <a:pt x="27850" y="20375"/>
                    <a:pt x="27678" y="20616"/>
                  </a:cubicBezTo>
                  <a:cubicBezTo>
                    <a:pt x="27393" y="21013"/>
                    <a:pt x="27485" y="21567"/>
                    <a:pt x="27881" y="21851"/>
                  </a:cubicBezTo>
                  <a:cubicBezTo>
                    <a:pt x="28037" y="21963"/>
                    <a:pt x="28217" y="22017"/>
                    <a:pt x="28396" y="22017"/>
                  </a:cubicBezTo>
                  <a:cubicBezTo>
                    <a:pt x="28561" y="22017"/>
                    <a:pt x="28722" y="21967"/>
                    <a:pt x="28864" y="21877"/>
                  </a:cubicBezTo>
                  <a:lnTo>
                    <a:pt x="57922" y="58717"/>
                  </a:lnTo>
                  <a:cubicBezTo>
                    <a:pt x="57920" y="58718"/>
                    <a:pt x="57919" y="58719"/>
                    <a:pt x="57916" y="58723"/>
                  </a:cubicBezTo>
                  <a:lnTo>
                    <a:pt x="16459" y="26054"/>
                  </a:lnTo>
                  <a:cubicBezTo>
                    <a:pt x="16652" y="25671"/>
                    <a:pt x="16546" y="25194"/>
                    <a:pt x="16188" y="24937"/>
                  </a:cubicBezTo>
                  <a:cubicBezTo>
                    <a:pt x="16032" y="24825"/>
                    <a:pt x="15851" y="24771"/>
                    <a:pt x="15672" y="24771"/>
                  </a:cubicBezTo>
                  <a:cubicBezTo>
                    <a:pt x="15397" y="24771"/>
                    <a:pt x="15125" y="24899"/>
                    <a:pt x="14952" y="25140"/>
                  </a:cubicBezTo>
                  <a:cubicBezTo>
                    <a:pt x="14668" y="25537"/>
                    <a:pt x="14760" y="26091"/>
                    <a:pt x="15155" y="26375"/>
                  </a:cubicBezTo>
                  <a:cubicBezTo>
                    <a:pt x="15308" y="26486"/>
                    <a:pt x="15486" y="26541"/>
                    <a:pt x="15671" y="26541"/>
                  </a:cubicBezTo>
                  <a:cubicBezTo>
                    <a:pt x="15719" y="26541"/>
                    <a:pt x="15768" y="26537"/>
                    <a:pt x="15816" y="26529"/>
                  </a:cubicBezTo>
                  <a:cubicBezTo>
                    <a:pt x="15834" y="26526"/>
                    <a:pt x="15850" y="26520"/>
                    <a:pt x="15866" y="26516"/>
                  </a:cubicBezTo>
                  <a:lnTo>
                    <a:pt x="31824" y="60903"/>
                  </a:lnTo>
                  <a:cubicBezTo>
                    <a:pt x="31748" y="60958"/>
                    <a:pt x="31675" y="61023"/>
                    <a:pt x="31618" y="61103"/>
                  </a:cubicBezTo>
                  <a:cubicBezTo>
                    <a:pt x="31568" y="61173"/>
                    <a:pt x="31534" y="61248"/>
                    <a:pt x="31507" y="61324"/>
                  </a:cubicBezTo>
                  <a:lnTo>
                    <a:pt x="6390" y="54326"/>
                  </a:lnTo>
                  <a:cubicBezTo>
                    <a:pt x="6367" y="54081"/>
                    <a:pt x="6245" y="53846"/>
                    <a:pt x="6030" y="53692"/>
                  </a:cubicBezTo>
                  <a:cubicBezTo>
                    <a:pt x="5874" y="53581"/>
                    <a:pt x="5694" y="53527"/>
                    <a:pt x="5515" y="53527"/>
                  </a:cubicBezTo>
                  <a:cubicBezTo>
                    <a:pt x="5239" y="53527"/>
                    <a:pt x="4967" y="53655"/>
                    <a:pt x="4794" y="53896"/>
                  </a:cubicBezTo>
                  <a:cubicBezTo>
                    <a:pt x="4510" y="54293"/>
                    <a:pt x="4602" y="54846"/>
                    <a:pt x="4998" y="55131"/>
                  </a:cubicBezTo>
                  <a:cubicBezTo>
                    <a:pt x="5154" y="55243"/>
                    <a:pt x="5334" y="55297"/>
                    <a:pt x="5512" y="55297"/>
                  </a:cubicBezTo>
                  <a:cubicBezTo>
                    <a:pt x="5630" y="55297"/>
                    <a:pt x="5746" y="55269"/>
                    <a:pt x="5854" y="55223"/>
                  </a:cubicBezTo>
                  <a:lnTo>
                    <a:pt x="14454" y="78011"/>
                  </a:lnTo>
                  <a:cubicBezTo>
                    <a:pt x="14348" y="78072"/>
                    <a:pt x="14255" y="78154"/>
                    <a:pt x="14180" y="78258"/>
                  </a:cubicBezTo>
                  <a:cubicBezTo>
                    <a:pt x="14159" y="78289"/>
                    <a:pt x="14143" y="78321"/>
                    <a:pt x="14124" y="78354"/>
                  </a:cubicBezTo>
                  <a:lnTo>
                    <a:pt x="1732" y="71295"/>
                  </a:lnTo>
                  <a:cubicBezTo>
                    <a:pt x="1882" y="70925"/>
                    <a:pt x="1769" y="70488"/>
                    <a:pt x="1431" y="70244"/>
                  </a:cubicBezTo>
                  <a:cubicBezTo>
                    <a:pt x="1279" y="70136"/>
                    <a:pt x="1101" y="70079"/>
                    <a:pt x="918" y="70079"/>
                  </a:cubicBezTo>
                  <a:cubicBezTo>
                    <a:pt x="869" y="70079"/>
                    <a:pt x="819" y="70083"/>
                    <a:pt x="770" y="70091"/>
                  </a:cubicBezTo>
                  <a:cubicBezTo>
                    <a:pt x="535" y="70130"/>
                    <a:pt x="333" y="70257"/>
                    <a:pt x="193" y="70449"/>
                  </a:cubicBezTo>
                  <a:cubicBezTo>
                    <a:pt x="56" y="70642"/>
                    <a:pt x="1" y="70875"/>
                    <a:pt x="40" y="71109"/>
                  </a:cubicBezTo>
                  <a:cubicBezTo>
                    <a:pt x="79" y="71343"/>
                    <a:pt x="206" y="71547"/>
                    <a:pt x="399" y="71685"/>
                  </a:cubicBezTo>
                  <a:cubicBezTo>
                    <a:pt x="555" y="71797"/>
                    <a:pt x="734" y="71851"/>
                    <a:pt x="913" y="71851"/>
                  </a:cubicBezTo>
                  <a:cubicBezTo>
                    <a:pt x="1096" y="71851"/>
                    <a:pt x="1276" y="71789"/>
                    <a:pt x="1426" y="71680"/>
                  </a:cubicBezTo>
                  <a:lnTo>
                    <a:pt x="30491" y="107933"/>
                  </a:lnTo>
                  <a:cubicBezTo>
                    <a:pt x="30474" y="107952"/>
                    <a:pt x="30454" y="107971"/>
                    <a:pt x="30437" y="107994"/>
                  </a:cubicBezTo>
                  <a:cubicBezTo>
                    <a:pt x="30426" y="108010"/>
                    <a:pt x="30418" y="108029"/>
                    <a:pt x="30408" y="108045"/>
                  </a:cubicBezTo>
                  <a:lnTo>
                    <a:pt x="5131" y="93125"/>
                  </a:lnTo>
                  <a:cubicBezTo>
                    <a:pt x="5273" y="92758"/>
                    <a:pt x="5159" y="92325"/>
                    <a:pt x="4826" y="92087"/>
                  </a:cubicBezTo>
                  <a:cubicBezTo>
                    <a:pt x="4669" y="91975"/>
                    <a:pt x="4489" y="91921"/>
                    <a:pt x="4311" y="91921"/>
                  </a:cubicBezTo>
                  <a:cubicBezTo>
                    <a:pt x="4035" y="91921"/>
                    <a:pt x="3763" y="92050"/>
                    <a:pt x="3589" y="92291"/>
                  </a:cubicBezTo>
                  <a:cubicBezTo>
                    <a:pt x="3305" y="92688"/>
                    <a:pt x="3397" y="93241"/>
                    <a:pt x="3792" y="93527"/>
                  </a:cubicBezTo>
                  <a:cubicBezTo>
                    <a:pt x="3950" y="93639"/>
                    <a:pt x="4128" y="93692"/>
                    <a:pt x="4308" y="93692"/>
                  </a:cubicBezTo>
                  <a:cubicBezTo>
                    <a:pt x="4578" y="93692"/>
                    <a:pt x="4846" y="93566"/>
                    <a:pt x="5020" y="93332"/>
                  </a:cubicBezTo>
                  <a:lnTo>
                    <a:pt x="30310" y="108260"/>
                  </a:lnTo>
                  <a:cubicBezTo>
                    <a:pt x="30273" y="108387"/>
                    <a:pt x="30261" y="108519"/>
                    <a:pt x="30283" y="108652"/>
                  </a:cubicBezTo>
                  <a:cubicBezTo>
                    <a:pt x="30322" y="108886"/>
                    <a:pt x="30449" y="109090"/>
                    <a:pt x="30642" y="109228"/>
                  </a:cubicBezTo>
                  <a:cubicBezTo>
                    <a:pt x="30795" y="109337"/>
                    <a:pt x="30972" y="109394"/>
                    <a:pt x="31155" y="109394"/>
                  </a:cubicBezTo>
                  <a:cubicBezTo>
                    <a:pt x="31203" y="109394"/>
                    <a:pt x="31252" y="109389"/>
                    <a:pt x="31301" y="109382"/>
                  </a:cubicBezTo>
                  <a:cubicBezTo>
                    <a:pt x="31386" y="109367"/>
                    <a:pt x="31466" y="109337"/>
                    <a:pt x="31543" y="109302"/>
                  </a:cubicBezTo>
                  <a:lnTo>
                    <a:pt x="38242" y="118625"/>
                  </a:lnTo>
                  <a:lnTo>
                    <a:pt x="38274" y="118671"/>
                  </a:lnTo>
                  <a:lnTo>
                    <a:pt x="55072" y="119689"/>
                  </a:lnTo>
                  <a:cubicBezTo>
                    <a:pt x="55111" y="119923"/>
                    <a:pt x="55238" y="120126"/>
                    <a:pt x="55429" y="120263"/>
                  </a:cubicBezTo>
                  <a:cubicBezTo>
                    <a:pt x="55585" y="120375"/>
                    <a:pt x="55765" y="120428"/>
                    <a:pt x="55944" y="120428"/>
                  </a:cubicBezTo>
                  <a:cubicBezTo>
                    <a:pt x="56219" y="120428"/>
                    <a:pt x="56492" y="120300"/>
                    <a:pt x="56664" y="120059"/>
                  </a:cubicBezTo>
                  <a:cubicBezTo>
                    <a:pt x="56949" y="119663"/>
                    <a:pt x="56857" y="119109"/>
                    <a:pt x="56461" y="118824"/>
                  </a:cubicBezTo>
                  <a:cubicBezTo>
                    <a:pt x="56309" y="118716"/>
                    <a:pt x="56131" y="118659"/>
                    <a:pt x="55949" y="118659"/>
                  </a:cubicBezTo>
                  <a:cubicBezTo>
                    <a:pt x="55900" y="118659"/>
                    <a:pt x="55850" y="118663"/>
                    <a:pt x="55801" y="118671"/>
                  </a:cubicBezTo>
                  <a:cubicBezTo>
                    <a:pt x="55750" y="118679"/>
                    <a:pt x="55702" y="118694"/>
                    <a:pt x="55655" y="118710"/>
                  </a:cubicBezTo>
                  <a:lnTo>
                    <a:pt x="43893" y="102095"/>
                  </a:lnTo>
                  <a:cubicBezTo>
                    <a:pt x="43920" y="102077"/>
                    <a:pt x="43946" y="102056"/>
                    <a:pt x="43971" y="102035"/>
                  </a:cubicBezTo>
                  <a:lnTo>
                    <a:pt x="78639" y="127440"/>
                  </a:lnTo>
                  <a:cubicBezTo>
                    <a:pt x="78569" y="127597"/>
                    <a:pt x="78545" y="127770"/>
                    <a:pt x="78575" y="127942"/>
                  </a:cubicBezTo>
                  <a:cubicBezTo>
                    <a:pt x="78613" y="128175"/>
                    <a:pt x="78740" y="128380"/>
                    <a:pt x="78933" y="128518"/>
                  </a:cubicBezTo>
                  <a:cubicBezTo>
                    <a:pt x="79089" y="128630"/>
                    <a:pt x="79269" y="128683"/>
                    <a:pt x="79447" y="128683"/>
                  </a:cubicBezTo>
                  <a:cubicBezTo>
                    <a:pt x="79723" y="128683"/>
                    <a:pt x="79996" y="128555"/>
                    <a:pt x="80168" y="128314"/>
                  </a:cubicBezTo>
                  <a:cubicBezTo>
                    <a:pt x="80402" y="127987"/>
                    <a:pt x="80378" y="127555"/>
                    <a:pt x="80140" y="127252"/>
                  </a:cubicBezTo>
                  <a:lnTo>
                    <a:pt x="95125" y="110526"/>
                  </a:lnTo>
                  <a:cubicBezTo>
                    <a:pt x="95273" y="110624"/>
                    <a:pt x="95441" y="110672"/>
                    <a:pt x="95607" y="110672"/>
                  </a:cubicBezTo>
                  <a:cubicBezTo>
                    <a:pt x="95788" y="110672"/>
                    <a:pt x="95963" y="110612"/>
                    <a:pt x="96112" y="110507"/>
                  </a:cubicBezTo>
                  <a:lnTo>
                    <a:pt x="102491" y="121570"/>
                  </a:lnTo>
                  <a:cubicBezTo>
                    <a:pt x="102377" y="121631"/>
                    <a:pt x="102271" y="121716"/>
                    <a:pt x="102190" y="121830"/>
                  </a:cubicBezTo>
                  <a:cubicBezTo>
                    <a:pt x="101904" y="122228"/>
                    <a:pt x="101997" y="122780"/>
                    <a:pt x="102393" y="123065"/>
                  </a:cubicBezTo>
                  <a:cubicBezTo>
                    <a:pt x="102545" y="123175"/>
                    <a:pt x="102723" y="123231"/>
                    <a:pt x="102906" y="123231"/>
                  </a:cubicBezTo>
                  <a:cubicBezTo>
                    <a:pt x="102954" y="123231"/>
                    <a:pt x="103004" y="123228"/>
                    <a:pt x="103052" y="123219"/>
                  </a:cubicBezTo>
                  <a:cubicBezTo>
                    <a:pt x="103284" y="123181"/>
                    <a:pt x="103489" y="123053"/>
                    <a:pt x="103626" y="122861"/>
                  </a:cubicBezTo>
                  <a:cubicBezTo>
                    <a:pt x="103912" y="122464"/>
                    <a:pt x="103819" y="121910"/>
                    <a:pt x="103423" y="121625"/>
                  </a:cubicBezTo>
                  <a:cubicBezTo>
                    <a:pt x="103268" y="121514"/>
                    <a:pt x="103091" y="121463"/>
                    <a:pt x="102915" y="121463"/>
                  </a:cubicBezTo>
                  <a:cubicBezTo>
                    <a:pt x="102846" y="121463"/>
                    <a:pt x="102778" y="121470"/>
                    <a:pt x="102712" y="121485"/>
                  </a:cubicBezTo>
                  <a:lnTo>
                    <a:pt x="96287" y="110342"/>
                  </a:lnTo>
                  <a:cubicBezTo>
                    <a:pt x="96298" y="110329"/>
                    <a:pt x="96313" y="110318"/>
                    <a:pt x="96325" y="110302"/>
                  </a:cubicBezTo>
                  <a:cubicBezTo>
                    <a:pt x="96610" y="109904"/>
                    <a:pt x="96518" y="109351"/>
                    <a:pt x="96121" y="109066"/>
                  </a:cubicBezTo>
                  <a:cubicBezTo>
                    <a:pt x="95993" y="108973"/>
                    <a:pt x="95844" y="108923"/>
                    <a:pt x="95692" y="108908"/>
                  </a:cubicBezTo>
                  <a:lnTo>
                    <a:pt x="88325" y="78424"/>
                  </a:lnTo>
                  <a:cubicBezTo>
                    <a:pt x="88400" y="78392"/>
                    <a:pt x="88472" y="78351"/>
                    <a:pt x="88538" y="78298"/>
                  </a:cubicBezTo>
                  <a:lnTo>
                    <a:pt x="112640" y="101661"/>
                  </a:lnTo>
                  <a:cubicBezTo>
                    <a:pt x="112415" y="102050"/>
                    <a:pt x="112513" y="102555"/>
                    <a:pt x="112886" y="102822"/>
                  </a:cubicBezTo>
                  <a:cubicBezTo>
                    <a:pt x="113043" y="102935"/>
                    <a:pt x="113222" y="102988"/>
                    <a:pt x="113401" y="102988"/>
                  </a:cubicBezTo>
                  <a:cubicBezTo>
                    <a:pt x="113421" y="102988"/>
                    <a:pt x="113442" y="102983"/>
                    <a:pt x="113461" y="102982"/>
                  </a:cubicBezTo>
                  <a:lnTo>
                    <a:pt x="118567" y="120230"/>
                  </a:lnTo>
                  <a:cubicBezTo>
                    <a:pt x="118456" y="120292"/>
                    <a:pt x="118356" y="120375"/>
                    <a:pt x="118277" y="120485"/>
                  </a:cubicBezTo>
                  <a:cubicBezTo>
                    <a:pt x="117993" y="120882"/>
                    <a:pt x="118085" y="121436"/>
                    <a:pt x="118480" y="121721"/>
                  </a:cubicBezTo>
                  <a:cubicBezTo>
                    <a:pt x="118632" y="121830"/>
                    <a:pt x="118811" y="121886"/>
                    <a:pt x="118994" y="121886"/>
                  </a:cubicBezTo>
                  <a:cubicBezTo>
                    <a:pt x="119042" y="121886"/>
                    <a:pt x="119091" y="121882"/>
                    <a:pt x="119139" y="121875"/>
                  </a:cubicBezTo>
                  <a:cubicBezTo>
                    <a:pt x="119372" y="121835"/>
                    <a:pt x="119577" y="121709"/>
                    <a:pt x="119715" y="121516"/>
                  </a:cubicBezTo>
                  <a:cubicBezTo>
                    <a:pt x="119999" y="121118"/>
                    <a:pt x="119907" y="120565"/>
                    <a:pt x="119511" y="120281"/>
                  </a:cubicBezTo>
                  <a:cubicBezTo>
                    <a:pt x="119357" y="120170"/>
                    <a:pt x="119179" y="120118"/>
                    <a:pt x="119002" y="120118"/>
                  </a:cubicBezTo>
                  <a:cubicBezTo>
                    <a:pt x="118929" y="120118"/>
                    <a:pt x="118856" y="120127"/>
                    <a:pt x="118785" y="120144"/>
                  </a:cubicBezTo>
                  <a:lnTo>
                    <a:pt x="113690" y="102933"/>
                  </a:lnTo>
                  <a:cubicBezTo>
                    <a:pt x="113856" y="102876"/>
                    <a:pt x="114009" y="102773"/>
                    <a:pt x="114121" y="102619"/>
                  </a:cubicBezTo>
                  <a:cubicBezTo>
                    <a:pt x="114405" y="102222"/>
                    <a:pt x="114313" y="101668"/>
                    <a:pt x="113917" y="101384"/>
                  </a:cubicBezTo>
                  <a:cubicBezTo>
                    <a:pt x="113762" y="101272"/>
                    <a:pt x="113582" y="101219"/>
                    <a:pt x="113404" y="101219"/>
                  </a:cubicBezTo>
                  <a:cubicBezTo>
                    <a:pt x="113177" y="101219"/>
                    <a:pt x="112951" y="101307"/>
                    <a:pt x="112782" y="101473"/>
                  </a:cubicBezTo>
                  <a:lnTo>
                    <a:pt x="88698" y="78130"/>
                  </a:lnTo>
                  <a:cubicBezTo>
                    <a:pt x="88756" y="78050"/>
                    <a:pt x="88793" y="77963"/>
                    <a:pt x="88820" y="77873"/>
                  </a:cubicBezTo>
                  <a:lnTo>
                    <a:pt x="104040" y="80436"/>
                  </a:lnTo>
                  <a:cubicBezTo>
                    <a:pt x="104042" y="80710"/>
                    <a:pt x="104168" y="80979"/>
                    <a:pt x="104406" y="81151"/>
                  </a:cubicBezTo>
                  <a:cubicBezTo>
                    <a:pt x="104559" y="81260"/>
                    <a:pt x="104736" y="81316"/>
                    <a:pt x="104920" y="81316"/>
                  </a:cubicBezTo>
                  <a:cubicBezTo>
                    <a:pt x="104968" y="81316"/>
                    <a:pt x="105019" y="81312"/>
                    <a:pt x="105067" y="81303"/>
                  </a:cubicBezTo>
                  <a:cubicBezTo>
                    <a:pt x="105299" y="81265"/>
                    <a:pt x="105503" y="81138"/>
                    <a:pt x="105641" y="80945"/>
                  </a:cubicBezTo>
                  <a:cubicBezTo>
                    <a:pt x="105673" y="80901"/>
                    <a:pt x="105700" y="80853"/>
                    <a:pt x="105722" y="80805"/>
                  </a:cubicBezTo>
                  <a:lnTo>
                    <a:pt x="125340" y="86830"/>
                  </a:lnTo>
                  <a:cubicBezTo>
                    <a:pt x="125298" y="87143"/>
                    <a:pt x="125422" y="87472"/>
                    <a:pt x="125697" y="87670"/>
                  </a:cubicBezTo>
                  <a:cubicBezTo>
                    <a:pt x="125850" y="87779"/>
                    <a:pt x="126027" y="87835"/>
                    <a:pt x="126212" y="87835"/>
                  </a:cubicBezTo>
                  <a:cubicBezTo>
                    <a:pt x="126260" y="87835"/>
                    <a:pt x="126310" y="87831"/>
                    <a:pt x="126358" y="87823"/>
                  </a:cubicBezTo>
                  <a:cubicBezTo>
                    <a:pt x="126590" y="87784"/>
                    <a:pt x="126795" y="87657"/>
                    <a:pt x="126932" y="87464"/>
                  </a:cubicBezTo>
                  <a:cubicBezTo>
                    <a:pt x="127070" y="87272"/>
                    <a:pt x="127125" y="87039"/>
                    <a:pt x="127086" y="86804"/>
                  </a:cubicBezTo>
                  <a:cubicBezTo>
                    <a:pt x="127048" y="86571"/>
                    <a:pt x="126920" y="86367"/>
                    <a:pt x="126728" y="86229"/>
                  </a:cubicBezTo>
                  <a:cubicBezTo>
                    <a:pt x="126572" y="86117"/>
                    <a:pt x="126392" y="86063"/>
                    <a:pt x="126213" y="86063"/>
                  </a:cubicBezTo>
                  <a:cubicBezTo>
                    <a:pt x="125937" y="86063"/>
                    <a:pt x="125665" y="86191"/>
                    <a:pt x="125492" y="86432"/>
                  </a:cubicBezTo>
                  <a:cubicBezTo>
                    <a:pt x="125454" y="86486"/>
                    <a:pt x="125423" y="86543"/>
                    <a:pt x="125399" y="86602"/>
                  </a:cubicBezTo>
                  <a:lnTo>
                    <a:pt x="105791" y="80580"/>
                  </a:lnTo>
                  <a:cubicBezTo>
                    <a:pt x="105808" y="80484"/>
                    <a:pt x="105812" y="80386"/>
                    <a:pt x="105795" y="80285"/>
                  </a:cubicBezTo>
                  <a:cubicBezTo>
                    <a:pt x="105757" y="80052"/>
                    <a:pt x="105629" y="79848"/>
                    <a:pt x="105437" y="79710"/>
                  </a:cubicBezTo>
                  <a:cubicBezTo>
                    <a:pt x="105283" y="79599"/>
                    <a:pt x="105105" y="79547"/>
                    <a:pt x="104928" y="79547"/>
                  </a:cubicBezTo>
                  <a:cubicBezTo>
                    <a:pt x="104839" y="79547"/>
                    <a:pt x="104751" y="79560"/>
                    <a:pt x="104666" y="79586"/>
                  </a:cubicBezTo>
                  <a:lnTo>
                    <a:pt x="91291" y="59370"/>
                  </a:lnTo>
                  <a:cubicBezTo>
                    <a:pt x="91351" y="59320"/>
                    <a:pt x="91408" y="59265"/>
                    <a:pt x="91454" y="59199"/>
                  </a:cubicBezTo>
                  <a:cubicBezTo>
                    <a:pt x="91612" y="58980"/>
                    <a:pt x="91650" y="58716"/>
                    <a:pt x="91591" y="58473"/>
                  </a:cubicBezTo>
                  <a:lnTo>
                    <a:pt x="121723" y="42022"/>
                  </a:lnTo>
                  <a:cubicBezTo>
                    <a:pt x="121773" y="42082"/>
                    <a:pt x="121827" y="42140"/>
                    <a:pt x="121893" y="42188"/>
                  </a:cubicBezTo>
                  <a:cubicBezTo>
                    <a:pt x="122049" y="42300"/>
                    <a:pt x="122229" y="42354"/>
                    <a:pt x="122408" y="42354"/>
                  </a:cubicBezTo>
                  <a:cubicBezTo>
                    <a:pt x="122508" y="42354"/>
                    <a:pt x="122608" y="42331"/>
                    <a:pt x="122702" y="42298"/>
                  </a:cubicBezTo>
                  <a:lnTo>
                    <a:pt x="143453" y="68738"/>
                  </a:lnTo>
                  <a:cubicBezTo>
                    <a:pt x="143438" y="68755"/>
                    <a:pt x="143422" y="68770"/>
                    <a:pt x="143408" y="68787"/>
                  </a:cubicBezTo>
                  <a:cubicBezTo>
                    <a:pt x="143123" y="69184"/>
                    <a:pt x="143215" y="69738"/>
                    <a:pt x="143613" y="70023"/>
                  </a:cubicBezTo>
                  <a:cubicBezTo>
                    <a:pt x="143769" y="70135"/>
                    <a:pt x="143948" y="70188"/>
                    <a:pt x="144127" y="70188"/>
                  </a:cubicBezTo>
                  <a:cubicBezTo>
                    <a:pt x="144155" y="70188"/>
                    <a:pt x="144182" y="70181"/>
                    <a:pt x="144210" y="70179"/>
                  </a:cubicBezTo>
                  <a:lnTo>
                    <a:pt x="150276" y="95191"/>
                  </a:lnTo>
                  <a:cubicBezTo>
                    <a:pt x="150132" y="95254"/>
                    <a:pt x="150005" y="95352"/>
                    <a:pt x="149911" y="95484"/>
                  </a:cubicBezTo>
                  <a:cubicBezTo>
                    <a:pt x="149774" y="95676"/>
                    <a:pt x="149718" y="95910"/>
                    <a:pt x="149758" y="96144"/>
                  </a:cubicBezTo>
                  <a:cubicBezTo>
                    <a:pt x="149796" y="96377"/>
                    <a:pt x="149923" y="96581"/>
                    <a:pt x="150116" y="96719"/>
                  </a:cubicBezTo>
                  <a:cubicBezTo>
                    <a:pt x="150272" y="96832"/>
                    <a:pt x="150451" y="96885"/>
                    <a:pt x="150630" y="96885"/>
                  </a:cubicBezTo>
                  <a:cubicBezTo>
                    <a:pt x="150905" y="96885"/>
                    <a:pt x="151178" y="96757"/>
                    <a:pt x="151351" y="96516"/>
                  </a:cubicBezTo>
                  <a:cubicBezTo>
                    <a:pt x="151633" y="96119"/>
                    <a:pt x="151542" y="95564"/>
                    <a:pt x="151145" y="95281"/>
                  </a:cubicBezTo>
                  <a:cubicBezTo>
                    <a:pt x="150994" y="95171"/>
                    <a:pt x="150817" y="95116"/>
                    <a:pt x="150635" y="95116"/>
                  </a:cubicBezTo>
                  <a:cubicBezTo>
                    <a:pt x="150591" y="95116"/>
                    <a:pt x="150546" y="95119"/>
                    <a:pt x="150501" y="95126"/>
                  </a:cubicBezTo>
                  <a:lnTo>
                    <a:pt x="144439" y="70126"/>
                  </a:lnTo>
                  <a:cubicBezTo>
                    <a:pt x="144598" y="70068"/>
                    <a:pt x="144742" y="69967"/>
                    <a:pt x="144848" y="69819"/>
                  </a:cubicBezTo>
                  <a:cubicBezTo>
                    <a:pt x="145133" y="69422"/>
                    <a:pt x="145041" y="68869"/>
                    <a:pt x="144643" y="68584"/>
                  </a:cubicBezTo>
                  <a:cubicBezTo>
                    <a:pt x="144489" y="68473"/>
                    <a:pt x="144310" y="68419"/>
                    <a:pt x="144133" y="68419"/>
                  </a:cubicBezTo>
                  <a:cubicBezTo>
                    <a:pt x="143954" y="68419"/>
                    <a:pt x="143776" y="68474"/>
                    <a:pt x="143625" y="68579"/>
                  </a:cubicBezTo>
                  <a:lnTo>
                    <a:pt x="122923" y="42187"/>
                  </a:lnTo>
                  <a:cubicBezTo>
                    <a:pt x="123003" y="42130"/>
                    <a:pt x="123078" y="42066"/>
                    <a:pt x="123137" y="41982"/>
                  </a:cubicBezTo>
                  <a:cubicBezTo>
                    <a:pt x="123422" y="41585"/>
                    <a:pt x="123330" y="41031"/>
                    <a:pt x="122934" y="40747"/>
                  </a:cubicBezTo>
                  <a:cubicBezTo>
                    <a:pt x="122782" y="40638"/>
                    <a:pt x="122603" y="40581"/>
                    <a:pt x="122419" y="40581"/>
                  </a:cubicBezTo>
                  <a:cubicBezTo>
                    <a:pt x="122371" y="40581"/>
                    <a:pt x="122322" y="40585"/>
                    <a:pt x="122273" y="40593"/>
                  </a:cubicBezTo>
                  <a:cubicBezTo>
                    <a:pt x="122040" y="40632"/>
                    <a:pt x="121837" y="40759"/>
                    <a:pt x="121699" y="40952"/>
                  </a:cubicBezTo>
                  <a:cubicBezTo>
                    <a:pt x="121684" y="40972"/>
                    <a:pt x="121674" y="40993"/>
                    <a:pt x="121662" y="41015"/>
                  </a:cubicBezTo>
                  <a:lnTo>
                    <a:pt x="88927" y="19118"/>
                  </a:lnTo>
                  <a:cubicBezTo>
                    <a:pt x="89200" y="18723"/>
                    <a:pt x="89106" y="18178"/>
                    <a:pt x="88714" y="17898"/>
                  </a:cubicBezTo>
                  <a:cubicBezTo>
                    <a:pt x="88558" y="17786"/>
                    <a:pt x="88378" y="17733"/>
                    <a:pt x="88200" y="17733"/>
                  </a:cubicBezTo>
                  <a:cubicBezTo>
                    <a:pt x="87924" y="17733"/>
                    <a:pt x="87652" y="17861"/>
                    <a:pt x="87479" y="18101"/>
                  </a:cubicBezTo>
                  <a:cubicBezTo>
                    <a:pt x="87463" y="18124"/>
                    <a:pt x="87452" y="18149"/>
                    <a:pt x="87437" y="18172"/>
                  </a:cubicBezTo>
                  <a:lnTo>
                    <a:pt x="59626" y="948"/>
                  </a:lnTo>
                  <a:cubicBezTo>
                    <a:pt x="59646" y="651"/>
                    <a:pt x="59520" y="351"/>
                    <a:pt x="59262" y="166"/>
                  </a:cubicBezTo>
                  <a:cubicBezTo>
                    <a:pt x="59111" y="58"/>
                    <a:pt x="58932" y="0"/>
                    <a:pt x="587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38"/>
            <p:cNvSpPr/>
            <p:nvPr/>
          </p:nvSpPr>
          <p:spPr>
            <a:xfrm>
              <a:off x="1522650" y="3538750"/>
              <a:ext cx="2417375" cy="1058350"/>
            </a:xfrm>
            <a:custGeom>
              <a:avLst/>
              <a:gdLst/>
              <a:ahLst/>
              <a:cxnLst/>
              <a:rect l="l" t="t" r="r" b="b"/>
              <a:pathLst>
                <a:path w="96695" h="42334" extrusionOk="0">
                  <a:moveTo>
                    <a:pt x="1008" y="1"/>
                  </a:moveTo>
                  <a:cubicBezTo>
                    <a:pt x="960" y="1"/>
                    <a:pt x="911" y="5"/>
                    <a:pt x="862" y="13"/>
                  </a:cubicBezTo>
                  <a:cubicBezTo>
                    <a:pt x="628" y="51"/>
                    <a:pt x="424" y="179"/>
                    <a:pt x="285" y="371"/>
                  </a:cubicBezTo>
                  <a:cubicBezTo>
                    <a:pt x="1" y="768"/>
                    <a:pt x="93" y="1321"/>
                    <a:pt x="489" y="1607"/>
                  </a:cubicBezTo>
                  <a:cubicBezTo>
                    <a:pt x="641" y="1716"/>
                    <a:pt x="819" y="1772"/>
                    <a:pt x="1002" y="1772"/>
                  </a:cubicBezTo>
                  <a:cubicBezTo>
                    <a:pt x="1050" y="1772"/>
                    <a:pt x="1100" y="1768"/>
                    <a:pt x="1148" y="1760"/>
                  </a:cubicBezTo>
                  <a:cubicBezTo>
                    <a:pt x="1382" y="1721"/>
                    <a:pt x="1585" y="1594"/>
                    <a:pt x="1724" y="1401"/>
                  </a:cubicBezTo>
                  <a:cubicBezTo>
                    <a:pt x="1775" y="1331"/>
                    <a:pt x="1812" y="1251"/>
                    <a:pt x="1839" y="1170"/>
                  </a:cubicBezTo>
                  <a:lnTo>
                    <a:pt x="49478" y="20273"/>
                  </a:lnTo>
                  <a:cubicBezTo>
                    <a:pt x="49259" y="20661"/>
                    <a:pt x="49358" y="21161"/>
                    <a:pt x="49729" y="21426"/>
                  </a:cubicBezTo>
                  <a:cubicBezTo>
                    <a:pt x="49886" y="21538"/>
                    <a:pt x="50065" y="21592"/>
                    <a:pt x="50244" y="21592"/>
                  </a:cubicBezTo>
                  <a:cubicBezTo>
                    <a:pt x="50520" y="21592"/>
                    <a:pt x="50792" y="21463"/>
                    <a:pt x="50965" y="21223"/>
                  </a:cubicBezTo>
                  <a:cubicBezTo>
                    <a:pt x="50983" y="21196"/>
                    <a:pt x="50997" y="21168"/>
                    <a:pt x="51011" y="21141"/>
                  </a:cubicBezTo>
                  <a:lnTo>
                    <a:pt x="70453" y="38632"/>
                  </a:lnTo>
                  <a:cubicBezTo>
                    <a:pt x="70320" y="38824"/>
                    <a:pt x="70266" y="39053"/>
                    <a:pt x="70304" y="39285"/>
                  </a:cubicBezTo>
                  <a:cubicBezTo>
                    <a:pt x="70342" y="39518"/>
                    <a:pt x="70469" y="39722"/>
                    <a:pt x="70662" y="39860"/>
                  </a:cubicBezTo>
                  <a:cubicBezTo>
                    <a:pt x="70818" y="39972"/>
                    <a:pt x="70998" y="40026"/>
                    <a:pt x="71176" y="40026"/>
                  </a:cubicBezTo>
                  <a:cubicBezTo>
                    <a:pt x="71452" y="40026"/>
                    <a:pt x="71725" y="39897"/>
                    <a:pt x="71897" y="39657"/>
                  </a:cubicBezTo>
                  <a:cubicBezTo>
                    <a:pt x="71957" y="39572"/>
                    <a:pt x="71998" y="39480"/>
                    <a:pt x="72025" y="39385"/>
                  </a:cubicBezTo>
                  <a:lnTo>
                    <a:pt x="94903" y="41502"/>
                  </a:lnTo>
                  <a:cubicBezTo>
                    <a:pt x="94919" y="41758"/>
                    <a:pt x="95040" y="42007"/>
                    <a:pt x="95266" y="42168"/>
                  </a:cubicBezTo>
                  <a:cubicBezTo>
                    <a:pt x="95423" y="42280"/>
                    <a:pt x="95601" y="42334"/>
                    <a:pt x="95781" y="42334"/>
                  </a:cubicBezTo>
                  <a:cubicBezTo>
                    <a:pt x="96056" y="42334"/>
                    <a:pt x="96329" y="42206"/>
                    <a:pt x="96502" y="41965"/>
                  </a:cubicBezTo>
                  <a:cubicBezTo>
                    <a:pt x="96639" y="41772"/>
                    <a:pt x="96694" y="41539"/>
                    <a:pt x="96655" y="41305"/>
                  </a:cubicBezTo>
                  <a:cubicBezTo>
                    <a:pt x="96620" y="41070"/>
                    <a:pt x="96493" y="40865"/>
                    <a:pt x="96301" y="40727"/>
                  </a:cubicBezTo>
                  <a:cubicBezTo>
                    <a:pt x="96148" y="40618"/>
                    <a:pt x="95971" y="40561"/>
                    <a:pt x="95788" y="40561"/>
                  </a:cubicBezTo>
                  <a:cubicBezTo>
                    <a:pt x="95739" y="40561"/>
                    <a:pt x="95690" y="40565"/>
                    <a:pt x="95641" y="40573"/>
                  </a:cubicBezTo>
                  <a:cubicBezTo>
                    <a:pt x="95408" y="40613"/>
                    <a:pt x="95203" y="40739"/>
                    <a:pt x="95065" y="40932"/>
                  </a:cubicBezTo>
                  <a:cubicBezTo>
                    <a:pt x="94993" y="41035"/>
                    <a:pt x="94944" y="41149"/>
                    <a:pt x="94920" y="41266"/>
                  </a:cubicBezTo>
                  <a:lnTo>
                    <a:pt x="72064" y="39153"/>
                  </a:lnTo>
                  <a:cubicBezTo>
                    <a:pt x="72068" y="38873"/>
                    <a:pt x="71940" y="38595"/>
                    <a:pt x="71697" y="38420"/>
                  </a:cubicBezTo>
                  <a:cubicBezTo>
                    <a:pt x="71545" y="38311"/>
                    <a:pt x="71367" y="38254"/>
                    <a:pt x="71183" y="38254"/>
                  </a:cubicBezTo>
                  <a:cubicBezTo>
                    <a:pt x="71134" y="38254"/>
                    <a:pt x="71085" y="38258"/>
                    <a:pt x="71036" y="38266"/>
                  </a:cubicBezTo>
                  <a:cubicBezTo>
                    <a:pt x="70879" y="38292"/>
                    <a:pt x="70737" y="38361"/>
                    <a:pt x="70617" y="38461"/>
                  </a:cubicBezTo>
                  <a:lnTo>
                    <a:pt x="51109" y="20911"/>
                  </a:lnTo>
                  <a:cubicBezTo>
                    <a:pt x="51188" y="20572"/>
                    <a:pt x="51063" y="20203"/>
                    <a:pt x="50764" y="19988"/>
                  </a:cubicBezTo>
                  <a:cubicBezTo>
                    <a:pt x="50609" y="19877"/>
                    <a:pt x="50430" y="19824"/>
                    <a:pt x="50253" y="19824"/>
                  </a:cubicBezTo>
                  <a:cubicBezTo>
                    <a:pt x="50023" y="19824"/>
                    <a:pt x="49796" y="19913"/>
                    <a:pt x="49627" y="20080"/>
                  </a:cubicBezTo>
                  <a:lnTo>
                    <a:pt x="1890" y="937"/>
                  </a:lnTo>
                  <a:cubicBezTo>
                    <a:pt x="1894" y="873"/>
                    <a:pt x="1893" y="807"/>
                    <a:pt x="1881" y="741"/>
                  </a:cubicBezTo>
                  <a:cubicBezTo>
                    <a:pt x="1842" y="507"/>
                    <a:pt x="1715" y="304"/>
                    <a:pt x="1523" y="167"/>
                  </a:cubicBezTo>
                  <a:cubicBezTo>
                    <a:pt x="1371" y="58"/>
                    <a:pt x="1192" y="1"/>
                    <a:pt x="1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14" name="Google Shape;41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 flipH="1">
            <a:off x="5727380" y="0"/>
            <a:ext cx="340519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Subtitle 6"/>
          <p:cNvSpPr>
            <a:spLocks noGrp="1"/>
          </p:cNvSpPr>
          <p:nvPr>
            <p:ph type="subTitle" idx="3"/>
          </p:nvPr>
        </p:nvSpPr>
        <p:spPr>
          <a:xfrm>
            <a:off x="1978332" y="1934058"/>
            <a:ext cx="4428204" cy="671446"/>
          </a:xfrm>
        </p:spPr>
        <p:txBody>
          <a:bodyPr/>
          <a:lstStyle/>
          <a:p>
            <a:pPr algn="ctr"/>
            <a:r>
              <a:rPr lang="en" sz="6600" b="1" i="1" dirty="0">
                <a:latin typeface="Times New Roman" charset="0"/>
                <a:ea typeface="Times New Roman" charset="0"/>
                <a:cs typeface="Times New Roman" charset="0"/>
              </a:rPr>
              <a:t>Thanks!</a:t>
            </a:r>
            <a:endParaRPr lang="en-US" sz="6600" b="1" i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-4752" y="2029751"/>
            <a:ext cx="670273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000" b="1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endParaRPr lang="en-US" sz="20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10" name="Google Shape;41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 flipV="1">
            <a:off x="-16186" y="354329"/>
            <a:ext cx="3272465" cy="478481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1217072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0"/>
          <p:cNvSpPr txBox="1">
            <a:spLocks noGrp="1"/>
          </p:cNvSpPr>
          <p:nvPr>
            <p:ph type="title"/>
          </p:nvPr>
        </p:nvSpPr>
        <p:spPr>
          <a:xfrm>
            <a:off x="720000" y="689576"/>
            <a:ext cx="788174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2800" b="1" i="1" dirty="0">
                <a:latin typeface="Times New Roman" charset="0"/>
                <a:ea typeface="Times New Roman" charset="0"/>
                <a:cs typeface="Times New Roman" charset="0"/>
              </a:rPr>
              <a:t>Introduction</a:t>
            </a:r>
            <a:endParaRPr sz="2800" b="1" i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86244D-1726-6FAE-AD4D-A191409522D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720725" y="1565290"/>
            <a:ext cx="7420621" cy="2169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Built a machine learning model to find fake online transactions.</a:t>
            </a:r>
          </a:p>
          <a:p>
            <a:pPr marL="0" marR="0" lvl="0" indent="0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Used a dataset with different features of transactions.</a:t>
            </a:r>
          </a:p>
          <a:p>
            <a:pPr marL="0" marR="0" lvl="0" indent="0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Used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Random Forest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to make predictions.</a:t>
            </a:r>
          </a:p>
          <a:p>
            <a:pPr marL="0" marR="0" lvl="0" indent="0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Handled unbalanced data with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SMOTE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(to balance normal and fraud cases).</a:t>
            </a:r>
          </a:p>
          <a:p>
            <a:pPr marL="0" marR="0" lvl="0" indent="0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Checked how well the model works using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accuracy and confusion matrix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</p:spTree>
  </p:cSld>
  <p:clrMapOvr>
    <a:masterClrMapping/>
  </p:clrMapOvr>
  <p:transition spd="slow">
    <p:randomBar dir="vert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hand writing with a red marker&#10;&#10;Description automatically generated">
            <a:extLst>
              <a:ext uri="{FF2B5EF4-FFF2-40B4-BE49-F238E27FC236}">
                <a16:creationId xmlns:a16="http://schemas.microsoft.com/office/drawing/2014/main" id="{790AFD6B-F08D-2886-B027-D24DB96CC3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5781" y="0"/>
            <a:ext cx="3698219" cy="240189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C692DCD-CECA-F9E9-9D58-4349A99A3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Objectives</a:t>
            </a:r>
            <a:r>
              <a:rPr lang="en-US" i="1" dirty="0"/>
              <a:t>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E12545-8D6E-08D8-DAF7-ADE11704D1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9999" y="1090229"/>
            <a:ext cx="8060443" cy="3724142"/>
          </a:xfrm>
        </p:spPr>
        <p:txBody>
          <a:bodyPr/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Accurately detect fake transactions</a:t>
            </a:r>
          </a:p>
          <a:p>
            <a:pPr marL="152400" indent="0"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Reduce false positives</a:t>
            </a:r>
          </a:p>
          <a:p>
            <a:pPr marL="152400" indent="0"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Improve the overall security of online payment systems. </a:t>
            </a:r>
          </a:p>
          <a:p>
            <a:pPr marL="152400" indent="0"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a robust model that can differentiate between legitimate and fraudulent activities. 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1443525"/>
      </p:ext>
    </p:extLst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0"/>
          <p:cNvSpPr txBox="1">
            <a:spLocks noGrp="1"/>
          </p:cNvSpPr>
          <p:nvPr>
            <p:ph type="title"/>
          </p:nvPr>
        </p:nvSpPr>
        <p:spPr>
          <a:xfrm>
            <a:off x="138219" y="423770"/>
            <a:ext cx="8676168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800" b="1" i="1" dirty="0">
                <a:latin typeface="Times New Roman" charset="0"/>
                <a:ea typeface="Times New Roman" charset="0"/>
                <a:cs typeface="Times New Roman" charset="0"/>
              </a:rPr>
              <a:t>Importance of Fraud Detection in Online Transactions: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3434" y="2823971"/>
            <a:ext cx="3689498" cy="1937720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8242EE4-05F0-D9FF-F708-2C89FE51D48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720725" y="986733"/>
            <a:ext cx="6712094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Helps businesses and customers avoid losing money.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Keeps online financial systems safe and trustworthy.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Spots fraud as it happens.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Makes overall security stronger for banks and financial institutions.</a:t>
            </a:r>
          </a:p>
        </p:txBody>
      </p:sp>
    </p:spTree>
    <p:extLst>
      <p:ext uri="{BB962C8B-B14F-4D97-AF65-F5344CB8AC3E}">
        <p14:creationId xmlns:p14="http://schemas.microsoft.com/office/powerpoint/2010/main" val="145307055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E6DE75-28E4-32E0-E66A-3A7E765F21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 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85B44167-D7CC-C648-C772-B9225BFF59E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595040" y="1242170"/>
            <a:ext cx="6099747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We used online payment data.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We cleaned the data and fixed missing values.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We used Random Forest,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XGBoost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and Logistic Regression.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We split data into training and testing sets to check the models.</a:t>
            </a:r>
          </a:p>
        </p:txBody>
      </p:sp>
    </p:spTree>
    <p:extLst>
      <p:ext uri="{BB962C8B-B14F-4D97-AF65-F5344CB8AC3E}">
        <p14:creationId xmlns:p14="http://schemas.microsoft.com/office/powerpoint/2010/main" val="76847390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50819" y="902223"/>
            <a:ext cx="3331004" cy="682027"/>
          </a:xfrm>
        </p:spPr>
        <p:txBody>
          <a:bodyPr/>
          <a:lstStyle/>
          <a:p>
            <a:pPr algn="ctr"/>
            <a:r>
              <a:rPr lang="en-US" sz="3400" b="1" i="1" dirty="0">
                <a:latin typeface="Times New Roman" charset="0"/>
                <a:ea typeface="Times New Roman" charset="0"/>
                <a:cs typeface="Times New Roman" charset="0"/>
              </a:rPr>
              <a:t>Data Description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312" y="1991579"/>
            <a:ext cx="5656520" cy="2712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57985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4"/>
          <p:cNvSpPr txBox="1">
            <a:spLocks noGrp="1"/>
          </p:cNvSpPr>
          <p:nvPr>
            <p:ph type="title"/>
          </p:nvPr>
        </p:nvSpPr>
        <p:spPr>
          <a:xfrm>
            <a:off x="815694" y="912939"/>
            <a:ext cx="269305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3200" b="1" i="1" dirty="0">
                <a:latin typeface="Times New Roman" charset="0"/>
                <a:ea typeface="Times New Roman" charset="0"/>
                <a:cs typeface="Times New Roman" charset="0"/>
              </a:rPr>
              <a:t> Data Source</a:t>
            </a:r>
            <a:endParaRPr sz="3200" dirty="0"/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469887" y="1516529"/>
            <a:ext cx="7432762" cy="1994413"/>
          </a:xfrm>
        </p:spPr>
        <p:txBody>
          <a:bodyPr/>
          <a:lstStyle/>
          <a:p>
            <a:pPr marL="495300" indent="-342900" algn="just">
              <a:buClrTx/>
              <a:buSzTx/>
              <a:buFont typeface="Arial" charset="0"/>
              <a:buChar char="•"/>
            </a:pP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Dataset is collected from Kaggle website. Which is publically available. By using this website, you can access many more dataset for any kind of project. </a:t>
            </a:r>
          </a:p>
          <a:p>
            <a:pPr marL="4953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lang="en-US" sz="24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Subtitle 3"/>
          <p:cNvSpPr>
            <a:spLocks noGrp="1"/>
          </p:cNvSpPr>
          <p:nvPr>
            <p:ph type="subTitle" idx="2"/>
          </p:nvPr>
        </p:nvSpPr>
        <p:spPr>
          <a:xfrm>
            <a:off x="1058766" y="2703861"/>
            <a:ext cx="4018592" cy="1526700"/>
          </a:xfrm>
        </p:spPr>
        <p:txBody>
          <a:bodyPr/>
          <a:lstStyle/>
          <a:p>
            <a:pPr marL="0" indent="0">
              <a:buClrTx/>
              <a:buSzTx/>
            </a:pPr>
            <a:r>
              <a:rPr lang="en-US" sz="2400" b="1" i="1" dirty="0">
                <a:solidFill>
                  <a:schemeClr val="bg2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https://www.kaggle.com/</a:t>
            </a:r>
          </a:p>
          <a:p>
            <a:pPr marL="0" lvl="0" indent="0">
              <a:buClrTx/>
              <a:buSzTx/>
            </a:pPr>
            <a:endParaRPr lang="en-US" sz="2400" b="1" i="1" dirty="0">
              <a:solidFill>
                <a:schemeClr val="bg2">
                  <a:lumMod val="50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2"/>
          <p:cNvSpPr txBox="1">
            <a:spLocks noGrp="1"/>
          </p:cNvSpPr>
          <p:nvPr>
            <p:ph type="title"/>
          </p:nvPr>
        </p:nvSpPr>
        <p:spPr>
          <a:xfrm>
            <a:off x="663119" y="0"/>
            <a:ext cx="3993300" cy="98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b="1" i="1" dirty="0">
                <a:latin typeface="Times New Roman" charset="0"/>
                <a:ea typeface="Times New Roman" charset="0"/>
                <a:cs typeface="Times New Roman" charset="0"/>
              </a:rPr>
              <a:t>Key Features:</a:t>
            </a:r>
            <a:endParaRPr b="1" i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87" name="Google Shape;287;p32"/>
          <p:cNvSpPr txBox="1">
            <a:spLocks noGrp="1"/>
          </p:cNvSpPr>
          <p:nvPr>
            <p:ph type="subTitle" idx="1"/>
          </p:nvPr>
        </p:nvSpPr>
        <p:spPr>
          <a:xfrm>
            <a:off x="212010" y="989700"/>
            <a:ext cx="4660437" cy="42989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>
              <a:buClrTx/>
              <a:buSzPts val="1100"/>
              <a:buFont typeface="Wingdings" charset="2"/>
              <a:buChar char="v"/>
            </a:pPr>
            <a:r>
              <a:rPr lang="en-US" sz="1800" b="1" dirty="0">
                <a:latin typeface="Times New Roman" charset="0"/>
                <a:ea typeface="Times New Roman" charset="0"/>
                <a:cs typeface="Times New Roman" charset="0"/>
              </a:rPr>
              <a:t>type: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 Type of transaction (e.g., PAYMENT, TRANSFER).</a:t>
            </a:r>
          </a:p>
          <a:p>
            <a:pPr marL="342900" lvl="0" indent="-342900">
              <a:buClrTx/>
              <a:buSzPts val="1100"/>
              <a:buFont typeface="Wingdings" charset="2"/>
              <a:buChar char="v"/>
            </a:pPr>
            <a:r>
              <a:rPr lang="en-US" sz="1800" b="1" dirty="0">
                <a:latin typeface="Times New Roman" charset="0"/>
                <a:ea typeface="Times New Roman" charset="0"/>
                <a:cs typeface="Times New Roman" charset="0"/>
              </a:rPr>
              <a:t>amount: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 The amount of money involved in the transaction.</a:t>
            </a:r>
          </a:p>
          <a:p>
            <a:pPr marL="342900" lvl="0" indent="-342900">
              <a:buClrTx/>
              <a:buSzPts val="1100"/>
              <a:buFont typeface="Wingdings" charset="2"/>
              <a:buChar char="v"/>
            </a:pPr>
            <a:r>
              <a:rPr lang="en-US" sz="1800" b="1" dirty="0">
                <a:latin typeface="Times New Roman" charset="0"/>
                <a:ea typeface="Times New Roman" charset="0"/>
                <a:cs typeface="Times New Roman" charset="0"/>
              </a:rPr>
              <a:t>oldbalanceOrg: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 Balance before the transaction.</a:t>
            </a:r>
          </a:p>
          <a:p>
            <a:pPr marL="342900" lvl="0" indent="-342900">
              <a:buClrTx/>
              <a:buSzPts val="1100"/>
              <a:buFont typeface="Wingdings" charset="2"/>
              <a:buChar char="v"/>
            </a:pPr>
            <a:r>
              <a:rPr lang="en-US" sz="1800" b="1" dirty="0">
                <a:latin typeface="Times New Roman" charset="0"/>
                <a:ea typeface="Times New Roman" charset="0"/>
                <a:cs typeface="Times New Roman" charset="0"/>
              </a:rPr>
              <a:t>newbalanceOrig: 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Balance after the transaction.</a:t>
            </a:r>
          </a:p>
          <a:p>
            <a:pPr marL="342900" lvl="0" indent="-342900">
              <a:buClrTx/>
              <a:buSzPts val="1100"/>
              <a:buFont typeface="Wingdings" charset="2"/>
              <a:buChar char="v"/>
            </a:pPr>
            <a:r>
              <a:rPr lang="en-US" sz="1800" b="1" dirty="0" err="1">
                <a:latin typeface="Times New Roman" charset="0"/>
                <a:ea typeface="Times New Roman" charset="0"/>
                <a:cs typeface="Times New Roman" charset="0"/>
              </a:rPr>
              <a:t>isFraud</a:t>
            </a:r>
            <a:r>
              <a:rPr lang="en-US" sz="1800" b="1" dirty="0">
                <a:latin typeface="Times New Roman" charset="0"/>
                <a:ea typeface="Times New Roman" charset="0"/>
                <a:cs typeface="Times New Roman" charset="0"/>
              </a:rPr>
              <a:t>: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 Target variable indicating whether the transaction is fraudulent (1 for fraud, 0 for non-fraud).</a:t>
            </a:r>
            <a:endParaRPr sz="18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873" y="1430474"/>
            <a:ext cx="4115442" cy="17592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Data Migration Project Proposal by Slidesgo">
  <a:themeElements>
    <a:clrScheme name="Simple Light">
      <a:dk1>
        <a:srgbClr val="241160"/>
      </a:dk1>
      <a:lt1>
        <a:srgbClr val="FFFFFF"/>
      </a:lt1>
      <a:dk2>
        <a:srgbClr val="E2E4FC"/>
      </a:dk2>
      <a:lt2>
        <a:srgbClr val="8861F1"/>
      </a:lt2>
      <a:accent1>
        <a:srgbClr val="545EEA"/>
      </a:accent1>
      <a:accent2>
        <a:srgbClr val="0B9CDC"/>
      </a:accent2>
      <a:accent3>
        <a:srgbClr val="01CFE6"/>
      </a:accent3>
      <a:accent4>
        <a:srgbClr val="FFFFFF"/>
      </a:accent4>
      <a:accent5>
        <a:srgbClr val="FFFFFF"/>
      </a:accent5>
      <a:accent6>
        <a:srgbClr val="FFFFFF"/>
      </a:accent6>
      <a:hlink>
        <a:srgbClr val="24116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670</TotalTime>
  <Words>1062</Words>
  <Application>Microsoft Office PowerPoint</Application>
  <PresentationFormat>On-screen Show (16:9)</PresentationFormat>
  <Paragraphs>136</Paragraphs>
  <Slides>26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8" baseType="lpstr">
      <vt:lpstr>Arial</vt:lpstr>
      <vt:lpstr>Cairo</vt:lpstr>
      <vt:lpstr>Cambria Math</vt:lpstr>
      <vt:lpstr>Nunito Light</vt:lpstr>
      <vt:lpstr>Open Sans</vt:lpstr>
      <vt:lpstr>PT Sans</vt:lpstr>
      <vt:lpstr>Raleway</vt:lpstr>
      <vt:lpstr>Space Grotesk</vt:lpstr>
      <vt:lpstr>Space Grotesk Medium</vt:lpstr>
      <vt:lpstr>Times New Roman</vt:lpstr>
      <vt:lpstr>Wingdings</vt:lpstr>
      <vt:lpstr>Data Migration Project Proposal by Slidesgo</vt:lpstr>
      <vt:lpstr>Online Payment Fraud Detection System</vt:lpstr>
      <vt:lpstr>Group Members </vt:lpstr>
      <vt:lpstr>Introduction</vt:lpstr>
      <vt:lpstr>Objectives </vt:lpstr>
      <vt:lpstr>Importance of Fraud Detection in Online Transactions:</vt:lpstr>
      <vt:lpstr>Methodology </vt:lpstr>
      <vt:lpstr>Data Description</vt:lpstr>
      <vt:lpstr> Data Source</vt:lpstr>
      <vt:lpstr>Key Features:</vt:lpstr>
      <vt:lpstr>Data Processing</vt:lpstr>
      <vt:lpstr>data.dropna(inplace=True)   data.isnull().sum() </vt:lpstr>
      <vt:lpstr>Dataset Statistics</vt:lpstr>
      <vt:lpstr>type=data['type'].value_counts() transactions=type.index quantity=type.values  figure=px.pie(data, values=quantity, names=transactions, title='Distribution of Transaction Type') figure.show() </vt:lpstr>
      <vt:lpstr>PowerPoint Presentation</vt:lpstr>
      <vt:lpstr>Implementation </vt:lpstr>
      <vt:lpstr>Modeling Approach:</vt:lpstr>
      <vt:lpstr>Model Training Process</vt:lpstr>
      <vt:lpstr>PowerPoint Presentation</vt:lpstr>
      <vt:lpstr>PowerPoint Presentation</vt:lpstr>
      <vt:lpstr>FORMULAS:</vt:lpstr>
      <vt:lpstr>CODE:</vt:lpstr>
      <vt:lpstr>Confusion Matrix:</vt:lpstr>
      <vt:lpstr>PowerPoint Presentation</vt:lpstr>
      <vt:lpstr>Fraud Prediction Example</vt:lpstr>
      <vt:lpstr>Conclusion: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Online Payment Fraud Detection System</dc:title>
  <dc:creator>ABHISHEK PAL</dc:creator>
  <cp:lastModifiedBy>Sandeep kumar verma</cp:lastModifiedBy>
  <cp:revision>39</cp:revision>
  <cp:lastPrinted>2024-08-11T18:56:13Z</cp:lastPrinted>
  <dcterms:modified xsi:type="dcterms:W3CDTF">2025-12-12T03:49:15Z</dcterms:modified>
</cp:coreProperties>
</file>